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bin"/>
      <p:regular r:id="rId13"/>
      <p:bold r:id="rId14"/>
      <p:italic r:id="rId15"/>
      <p:boldItalic r:id="rId16"/>
    </p:embeddedFont>
    <p:embeddedFont>
      <p:font typeface="Calibri" panose="020F050202020403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4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tomicheritage.org/history/civilian-displacement-hanford-w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ontbankonthebomb.com/boe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rtl="0">
              <a:spcBef>
                <a:spcPts val="0"/>
              </a:spcBef>
              <a:spcAft>
                <a:spcPts val="0"/>
              </a:spcAft>
              <a:buSzPts val="1400"/>
              <a:buChar char="●"/>
            </a:pPr>
            <a:r>
              <a:rPr lang="en-US"/>
              <a:t>Grassroots advocacy - building our networks across the state and exerting grassroots influence on our members of Congress</a:t>
            </a:r>
            <a:endParaRPr/>
          </a:p>
          <a:p>
            <a:pPr marL="457200" lvl="0" indent="-317500" rtl="0">
              <a:spcBef>
                <a:spcPts val="0"/>
              </a:spcBef>
              <a:spcAft>
                <a:spcPts val="0"/>
              </a:spcAft>
              <a:buSzPts val="1400"/>
              <a:buChar char="●"/>
            </a:pPr>
            <a:r>
              <a:rPr lang="en-US"/>
              <a:t>Lobbying - meet directly with our members of Congress to push them to promote and support better nuclear policy</a:t>
            </a:r>
            <a:endParaRPr/>
          </a:p>
          <a:p>
            <a:pPr marL="457200" lvl="0" indent="-317500" rtl="0">
              <a:spcBef>
                <a:spcPts val="0"/>
              </a:spcBef>
              <a:spcAft>
                <a:spcPts val="0"/>
              </a:spcAft>
              <a:buSzPts val="1400"/>
              <a:buChar char="●"/>
            </a:pPr>
            <a:r>
              <a:rPr lang="en-US"/>
              <a:t>Education - raise awareness of nuclear weapons issues, especially working to reach new audiences </a:t>
            </a:r>
            <a:endParaRPr/>
          </a:p>
          <a:p>
            <a:pPr marL="457200" lvl="0" indent="-317500">
              <a:spcBef>
                <a:spcPts val="0"/>
              </a:spcBef>
              <a:spcAft>
                <a:spcPts val="0"/>
              </a:spcAft>
              <a:buSzPts val="1400"/>
              <a:buChar char="●"/>
            </a:pPr>
            <a:r>
              <a:rPr lang="en-US"/>
              <a:t>you can learn more about our work and how to get involved at our new website: wanwcoalition.org </a:t>
            </a:r>
            <a:endParaRPr/>
          </a:p>
        </p:txBody>
      </p:sp>
      <p:sp>
        <p:nvSpPr>
          <p:cNvPr id="168" name="Shape 16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Shape 10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WA state has a particular connection to nuclear weapons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Just 20 miles from Seattle is the largest collection of deployed (ready to use) nuclear weapons in the US.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Hanford Nuclear Site near the </a:t>
            </a:r>
            <a:r>
              <a:rPr lang="en-US"/>
              <a:t>T</a:t>
            </a:r>
            <a:r>
              <a:rPr lang="en-US" sz="1200" b="0" i="0" u="none" strike="noStrike" cap="none">
                <a:solidFill>
                  <a:schemeClr val="dk1"/>
                </a:solidFill>
                <a:latin typeface="Calibri"/>
                <a:ea typeface="Calibri"/>
                <a:cs typeface="Calibri"/>
                <a:sym typeface="Calibri"/>
              </a:rPr>
              <a:t>ri-</a:t>
            </a:r>
            <a:r>
              <a:rPr lang="en-US"/>
              <a:t>C</a:t>
            </a:r>
            <a:r>
              <a:rPr lang="en-US" sz="1200" b="0" i="0" u="none" strike="noStrike" cap="none">
                <a:solidFill>
                  <a:schemeClr val="dk1"/>
                </a:solidFill>
                <a:latin typeface="Calibri"/>
                <a:ea typeface="Calibri"/>
                <a:cs typeface="Calibri"/>
                <a:sym typeface="Calibri"/>
              </a:rPr>
              <a:t>ities, wh</a:t>
            </a:r>
            <a:r>
              <a:rPr lang="en-US"/>
              <a:t>ere nuclear weapons were produced in WWII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Uranium mining at Midnite Mine on the Spokane Tribe of Indians Reservation</a:t>
            </a:r>
            <a:endParaRPr/>
          </a:p>
          <a:p>
            <a:pPr marL="171450" marR="0" lvl="0" indent="-171450" algn="l" rtl="0">
              <a:spcBef>
                <a:spcPts val="0"/>
              </a:spcBef>
              <a:spcAft>
                <a:spcPts val="0"/>
              </a:spcAft>
              <a:buClr>
                <a:schemeClr val="dk1"/>
              </a:buClr>
              <a:buSzPts val="1200"/>
              <a:buFont typeface="Arial"/>
              <a:buChar char="•"/>
            </a:pPr>
            <a:r>
              <a:rPr lang="en-US"/>
              <a:t>Spokane - one of the largest populations of Marshallese Islanders in the US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PNNL Lab – carries out nuclear non-proliferation work with the National Nuclear Security Administration</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Boeing – one of </a:t>
            </a:r>
            <a:r>
              <a:rPr lang="en-US"/>
              <a:t>t</a:t>
            </a:r>
            <a:r>
              <a:rPr lang="en-US" sz="1200" b="0" i="0" u="none" strike="noStrike" cap="none">
                <a:solidFill>
                  <a:schemeClr val="dk1"/>
                </a:solidFill>
                <a:latin typeface="Calibri"/>
                <a:ea typeface="Calibri"/>
                <a:cs typeface="Calibri"/>
                <a:sym typeface="Calibri"/>
              </a:rPr>
              <a:t>he largest nuclear weapons producer in the US </a:t>
            </a:r>
            <a:endParaRPr sz="1200" b="0" i="0" u="none" strike="noStrike" cap="none">
              <a:solidFill>
                <a:schemeClr val="dk1"/>
              </a:solidFill>
              <a:latin typeface="Calibri"/>
              <a:ea typeface="Calibri"/>
              <a:cs typeface="Calibri"/>
              <a:sym typeface="Calibri"/>
            </a:endParaRPr>
          </a:p>
        </p:txBody>
      </p:sp>
      <p:sp>
        <p:nvSpPr>
          <p:cNvPr id="105" name="Shape 10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71450" lvl="0" indent="-171450" rtl="0">
              <a:spcBef>
                <a:spcPts val="0"/>
              </a:spcBef>
              <a:spcAft>
                <a:spcPts val="0"/>
              </a:spcAft>
              <a:buClr>
                <a:schemeClr val="dk1"/>
              </a:buClr>
              <a:buSzPts val="1200"/>
              <a:buChar char="•"/>
            </a:pPr>
            <a:r>
              <a:rPr lang="en-US"/>
              <a:t>If WA were a country, we’d be the 3</a:t>
            </a:r>
            <a:r>
              <a:rPr lang="en-US" baseline="30000"/>
              <a:t>rd</a:t>
            </a:r>
            <a:r>
              <a:rPr lang="en-US"/>
              <a:t> largest nuclear weapons country in the world </a:t>
            </a:r>
            <a:endParaRPr/>
          </a:p>
          <a:p>
            <a:pPr marL="171450" lvl="0" indent="-171450" rtl="0">
              <a:spcBef>
                <a:spcPts val="0"/>
              </a:spcBef>
              <a:spcAft>
                <a:spcPts val="0"/>
              </a:spcAft>
              <a:buClr>
                <a:schemeClr val="dk1"/>
              </a:buClr>
              <a:buSzPts val="1200"/>
              <a:buChar char="•"/>
            </a:pPr>
            <a:r>
              <a:rPr lang="en-US"/>
              <a:t>Largest collection of deployed or “ready to use” nuclear weapons in the US</a:t>
            </a:r>
            <a:endParaRPr/>
          </a:p>
          <a:p>
            <a:pPr marL="171450" lvl="0" indent="-171450" rtl="0">
              <a:spcBef>
                <a:spcPts val="0"/>
              </a:spcBef>
              <a:spcAft>
                <a:spcPts val="0"/>
              </a:spcAft>
              <a:buClr>
                <a:schemeClr val="dk1"/>
              </a:buClr>
              <a:buSzPts val="1200"/>
              <a:buChar char="•"/>
            </a:pPr>
            <a:r>
              <a:rPr lang="en-US"/>
              <a:t>Held on 8 nuclear submarines, each of which has the power equal to over 5000 Hiroshima bombs. </a:t>
            </a:r>
            <a:endParaRPr/>
          </a:p>
          <a:p>
            <a:pPr marL="171450" lvl="0" indent="-171450" rtl="0">
              <a:spcBef>
                <a:spcPts val="0"/>
              </a:spcBef>
              <a:spcAft>
                <a:spcPts val="0"/>
              </a:spcAft>
              <a:buClr>
                <a:schemeClr val="dk1"/>
              </a:buClr>
              <a:buSzPts val="1200"/>
              <a:buChar char="•"/>
            </a:pPr>
            <a:r>
              <a:rPr lang="en-US"/>
              <a:t>This makes us a target in a nuclear conflict  </a:t>
            </a:r>
            <a:endParaRPr/>
          </a:p>
        </p:txBody>
      </p:sp>
      <p:sp>
        <p:nvSpPr>
          <p:cNvPr id="112" name="Shape 11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Shape 12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Hanford was created in 1940’s in E.WA to produce bombs in WWII. The plutonium used in the bomb dropped on Nagasaki was produced at Hanford, as well as the first atomic bomb ever tested. Produced most of the plutonium used in the 60,000 nuclear weapons the US made. </a:t>
            </a:r>
            <a:endParaRPr sz="1200" b="0" i="0" u="none" strike="noStrike" cap="none">
              <a:solidFill>
                <a:schemeClr val="dk1"/>
              </a:solidFill>
              <a:latin typeface="Calibri"/>
              <a:ea typeface="Calibri"/>
              <a:cs typeface="Calibri"/>
              <a:sym typeface="Calibri"/>
            </a:endParaRPr>
          </a:p>
          <a:p>
            <a:pPr marL="171450" lvl="0" indent="-171450" rtl="0">
              <a:lnSpc>
                <a:spcPct val="115000"/>
              </a:lnSpc>
              <a:spcBef>
                <a:spcPts val="0"/>
              </a:spcBef>
              <a:spcAft>
                <a:spcPts val="0"/>
              </a:spcAft>
              <a:buClr>
                <a:schemeClr val="dk1"/>
              </a:buClr>
              <a:buSzPts val="1200"/>
              <a:buFont typeface="Arial"/>
              <a:buChar char="•"/>
            </a:pPr>
            <a:r>
              <a:rPr lang="en-US"/>
              <a:t>Workers were often not told that they were making bombs, dealing with radioactive material, until bombs were dropped in Hiroshima and Nagasaki.</a:t>
            </a:r>
            <a:endParaRPr/>
          </a:p>
          <a:p>
            <a:pPr marL="171450" marR="0" lvl="0" indent="-171450" algn="l" rtl="0">
              <a:spcBef>
                <a:spcPts val="0"/>
              </a:spcBef>
              <a:spcAft>
                <a:spcPts val="0"/>
              </a:spcAft>
              <a:buClr>
                <a:schemeClr val="dk1"/>
              </a:buClr>
              <a:buSzPts val="1200"/>
              <a:buFont typeface="Arial"/>
              <a:buChar char="•"/>
            </a:pPr>
            <a:r>
              <a:rPr lang="en-US"/>
              <a:t>At the height of plutonium production in 1957, eight plutonium production reactors dumped a daily average of 50,000 curies of radioactive material into the Columbia River. By comparison, only 15-24 curies of iodine-131 were released at Three Mile Island. </a:t>
            </a:r>
            <a:endParaRPr/>
          </a:p>
          <a:p>
            <a:pPr marL="0" marR="0" lvl="0" indent="0" algn="l" rtl="0">
              <a:spcBef>
                <a:spcPts val="0"/>
              </a:spcBef>
              <a:spcAft>
                <a:spcPts val="0"/>
              </a:spcAft>
              <a:buNone/>
            </a:pP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site had been used for thousands of years by the </a:t>
            </a:r>
            <a:r>
              <a:rPr lang="en-US" sz="1200" b="0" i="0" u="sng" strike="noStrike" cap="none">
                <a:solidFill>
                  <a:schemeClr val="hlink"/>
                </a:solidFill>
                <a:latin typeface="Calibri"/>
                <a:ea typeface="Calibri"/>
                <a:cs typeface="Calibri"/>
                <a:sym typeface="Calibri"/>
                <a:hlinkClick r:id="rId3"/>
              </a:rPr>
              <a:t>Wanapum People year-round</a:t>
            </a:r>
            <a:r>
              <a:rPr lang="en-US" sz="1200" b="0" i="0" u="none" strike="noStrike" cap="none">
                <a:solidFill>
                  <a:schemeClr val="dk1"/>
                </a:solidFill>
                <a:latin typeface="Calibri"/>
                <a:ea typeface="Calibri"/>
                <a:cs typeface="Calibri"/>
                <a:sym typeface="Calibri"/>
              </a:rPr>
              <a:t>, and during the winter by the Yakama Nation, Confederated Tribes of the Colville, Confederated Tribes of the Umatilla Reservation, and the Nez Perce. They were all displaced and given no compensation.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most cases, people of color were only able to get the worst paying jobs. Faced discrimination, harassment, segregation. – “Mississippi of the North” </a:t>
            </a:r>
            <a:endParaRPr sz="1200" b="0" i="0" u="none" strike="noStrike" cap="none">
              <a:solidFill>
                <a:schemeClr val="dk1"/>
              </a:solidFill>
              <a:latin typeface="Calibri"/>
              <a:ea typeface="Calibri"/>
              <a:cs typeface="Calibri"/>
              <a:sym typeface="Calibri"/>
            </a:endParaRPr>
          </a:p>
          <a:p>
            <a:pPr marL="171450" marR="0" lvl="0"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Sources: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http://crosscut.com/2016/05/hanford-nuclear-reservation-african-americans/</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http://www.atomicheritage.org/history/african-americans-and-manhattan-project</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http://www.tri-cityherald.com/news/local/hanford/article62991407.html</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http://www.thestranger.com/features/feature/2015/12/09/23231378/black-americans-came-to-washington-state-from-around-the-country-to-help-build-the-atomic-bomb</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http://www.hanfordproject.com/greenrun.html</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http://www.toxipedia.org/display/toxipedia/Green+Run+-+Hanford</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https://static1.squarespace.com/static/52311edfe4b0830625de8366/t/591338bb579fb311a54b8fb8/1494432037246/accountability-audit.pdf</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https://www.thenation.com/article/meet-the-private-corporations-building-our-nuclear-arsenal/</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http://www.ucsusa.org/nuclear-weapons/us-nuclear-weapons-policy/us-nuclear-weapons-facilities.html#.WVVBJYjysdV</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https://www.scientificamerican.com/article/nuclear-weapons-site-alarms-shut-off-scientists-inhale-uranium/</a:t>
            </a:r>
            <a:endParaRPr/>
          </a:p>
          <a:p>
            <a:pPr marL="171450" marR="0" lvl="0"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21" name="Shape 12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Shape 12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Nuclear weapons leave a legacy of waste that has no clear solution – deadly, pervasive, and unprecedented</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Hanford clean up exemplifies this – most contaminated nuclear site in the western world, largest environmental clean up in the world</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Expected to cost $115 billion to clean up. Starting in 1989, was originally scheduled to be done in 30 years, by 2020. Now expected to take at least 75 more years to complete.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Large volumes of radioactive waste have since been stored in 177 underground tanks, 67 of which have leaked a total of approximately one million gallons into the surrounding soil.</a:t>
            </a:r>
            <a:r>
              <a:rPr lang="en-US" sz="1200" b="0" i="0" u="none" strike="noStrike" cap="none" baseline="30000">
                <a:solidFill>
                  <a:schemeClr val="dk1"/>
                </a:solidFill>
                <a:latin typeface="Calibri"/>
                <a:ea typeface="Calibri"/>
                <a:cs typeface="Calibri"/>
                <a:sym typeface="Calibri"/>
              </a:rPr>
              <a:t>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Safety at Hanford is seriously flawed. Earlier this</a:t>
            </a:r>
            <a:r>
              <a:rPr lang="en-US"/>
              <a:t> year</a:t>
            </a:r>
            <a:r>
              <a:rPr lang="en-US" sz="1200" b="0" i="0" u="none" strike="noStrike" cap="none">
                <a:solidFill>
                  <a:schemeClr val="dk1"/>
                </a:solidFill>
                <a:latin typeface="Calibri"/>
                <a:ea typeface="Calibri"/>
                <a:cs typeface="Calibri"/>
                <a:sym typeface="Calibri"/>
              </a:rPr>
              <a:t>, was found that </a:t>
            </a:r>
            <a:r>
              <a:rPr lang="en-US"/>
              <a:t>42</a:t>
            </a:r>
            <a:r>
              <a:rPr lang="en-US" sz="1200" b="0" i="0" u="none" strike="noStrike" cap="none">
                <a:solidFill>
                  <a:schemeClr val="dk1"/>
                </a:solidFill>
                <a:latin typeface="Calibri"/>
                <a:ea typeface="Calibri"/>
                <a:cs typeface="Calibri"/>
                <a:sym typeface="Calibri"/>
              </a:rPr>
              <a:t> workers </a:t>
            </a:r>
            <a:r>
              <a:rPr lang="en-US"/>
              <a:t>were exposed to plutonium, which will lodge in their body, emitting radiation, for the rest of their lives </a:t>
            </a:r>
            <a:endParaRPr sz="1200" b="0" i="0" u="none" strike="noStrike" cap="none">
              <a:solidFill>
                <a:schemeClr val="dk1"/>
              </a:solidFill>
              <a:latin typeface="Calibri"/>
              <a:ea typeface="Calibri"/>
              <a:cs typeface="Calibri"/>
              <a:sym typeface="Calibri"/>
            </a:endParaRPr>
          </a:p>
          <a:p>
            <a:pPr marL="171450" marR="0" lvl="0"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Sources: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http://www.tri-cityherald.com/news/local/hanford/article141630829.html</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http://www.spokesman.com/stories/2017/mar/06/hanford-ill-worker-compensation-bill-passes-house/</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https://www.pressreader.com/usa/the-washington-post/20070512/281487861916682</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http://www.hanfordchallenge.org/</a:t>
            </a:r>
            <a:endParaRPr sz="1200" b="0" i="0" u="none" strike="noStrike" cap="none">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Shape 13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Nuclear weapons are made from uranium or plutonium, which is also derived from uranium.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Worldwide, almost all uranium mining for nuclear weapons has happened in non-nuclear weapons states, especially in colonized countries, or in minority areas.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US, that has meant on Navajo and other Native American Nations’ land – largely in SW US</a:t>
            </a:r>
            <a:r>
              <a:rPr lang="en-US"/>
              <a:t>, but we also have a mine in WA </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Midnite Mine – just west of Spokane, on reservation of Spokane Tribe of Indians</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EPA says people should not hunt, fish, gather food by waterways because they are so contaminated</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Workers were often not told about the health impacts and dangers of mining uranium. People brought contaminated materials back to their homes, some became toys that kids played with, some materials were used to build structures that still exist today.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Companies have avoided cleanup costs for years. Mine closed in 1981 - </a:t>
            </a:r>
            <a:r>
              <a:rPr lang="en-US"/>
              <a:t>cleanup only just started in 2017, 36 years later</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There’s a program to compensate people, but not a single person in the Spokane Tribe, or worker at Midnite Mine has received any money, since no one knows this program even exists. </a:t>
            </a:r>
            <a:endParaRPr/>
          </a:p>
          <a:p>
            <a:pPr marL="7620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Calibri"/>
                <a:ea typeface="Calibri"/>
                <a:cs typeface="Calibri"/>
                <a:sym typeface="Calibri"/>
              </a:rPr>
              <a:t>Sources: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http://www.npr.org/sections/health-shots/2016/04/10/473547227/for-the-navajo-nation-uranium-minings-deadly-legacy-lingers</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http://www.nytimes.com/2009/07/27/us/27navajo.html?_r=0&amp;mtrref=undefined</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https://www.epa.gov/navajo-nation-uranium-cleanup</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https://energy.gov/sites/prod/files/2014/09/f18/Defense-RelatedUraniumMinesReporttoCongress-FINAL.pdf</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https://cumulis.epa.gov/supercpad/cursites/csitinfo.cfm?id=1001070</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http://www.seattletimes.com/pacific-nw-magazine/radioactive-remains-the-forgotten-story-of-the-northwests-only-uranium-mines/</a:t>
            </a:r>
            <a:endParaRPr sz="1200" b="0" i="0" u="none" strike="noStrike" cap="none">
              <a:solidFill>
                <a:schemeClr val="dk1"/>
              </a:solidFill>
              <a:latin typeface="Calibri"/>
              <a:ea typeface="Calibri"/>
              <a:cs typeface="Calibri"/>
              <a:sym typeface="Calibri"/>
            </a:endParaRPr>
          </a:p>
        </p:txBody>
      </p:sp>
      <p:sp>
        <p:nvSpPr>
          <p:cNvPr id="137" name="Shape 13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Shape 14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United States tested weapons in the Marshall Islands and in Nevada. Nearly 200 tests that spread radiation over the entire country, thousands of miles. </a:t>
            </a:r>
            <a:endParaRPr/>
          </a:p>
          <a:p>
            <a:pPr marL="171450" marR="0" lvl="0" indent="-171450" algn="l" rtl="0">
              <a:spcBef>
                <a:spcPts val="0"/>
              </a:spcBef>
              <a:spcAft>
                <a:spcPts val="0"/>
              </a:spcAft>
              <a:buClr>
                <a:schemeClr val="dk1"/>
              </a:buClr>
              <a:buSzPts val="1200"/>
              <a:buFont typeface="Arial"/>
              <a:buChar char="•"/>
            </a:pPr>
            <a:r>
              <a:rPr lang="en-US"/>
              <a:t>We carried out 67 tests in the Marshall Islands, a US colony in the Pacific ocean</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One test in Marshall Islands completely vaporized an entire island. Residents were “guinea pigs” for US government. Picture is of a dome covering 85000 cubic meters of radioactive material, dumped by the US govt into an unlined pit</a:t>
            </a:r>
            <a:r>
              <a:rPr lang="en-US"/>
              <a:t>, that has never been cleaned up and is now leaking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We have stopped nuclear weapons testing, but Marshallese Islanders continue to face massive health impacts</a:t>
            </a:r>
            <a:r>
              <a:rPr lang="en-US"/>
              <a:t> from testing</a:t>
            </a:r>
            <a:r>
              <a:rPr lang="en-US" sz="1200" b="0" i="0" u="none" strike="noStrike" cap="none">
                <a:solidFill>
                  <a:schemeClr val="dk1"/>
                </a:solidFill>
                <a:latin typeface="Calibri"/>
                <a:ea typeface="Calibri"/>
                <a:cs typeface="Calibri"/>
                <a:sym typeface="Calibri"/>
              </a:rPr>
              <a:t>. WA state</a:t>
            </a:r>
            <a:r>
              <a:rPr lang="en-US"/>
              <a:t>, have one of the largest populations of Marshallese islanders in the country, in Spokane. For decades they weren’t able to receive medical care for the health consequences of testing, until a law changing that was passed this year.</a:t>
            </a:r>
            <a:endParaRPr/>
          </a:p>
          <a:p>
            <a:pPr marL="171450" marR="0" lvl="0"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1450" marR="0" lvl="0"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Sources: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https://www.theguardian.com/world/2014/mar/02/bikini-atoll-nuclear-test-60-years</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https://energy.gov/sites/prod/files/DOENTSAtmospheric.pdf</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https://www.ctbto.org/nuclear-testing/the-effects-of-nuclear-testing/the-united-states-nuclear-testing-programme/</a:t>
            </a:r>
            <a:endParaRPr/>
          </a:p>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44" name="Shape 14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spcBef>
                <a:spcPts val="0"/>
              </a:spcBef>
              <a:spcAft>
                <a:spcPts val="0"/>
              </a:spcAft>
              <a:buSzPts val="1400"/>
              <a:buChar char="●"/>
            </a:pPr>
            <a:r>
              <a:rPr lang="en-US"/>
              <a:t>Boeing - one of the  largest nuclear weapons producer in the US. This is a picture from their website, about some of the nuclear weapons they produce. </a:t>
            </a:r>
            <a:endParaRPr/>
          </a:p>
          <a:p>
            <a:pPr marL="457200" lvl="0" indent="-317500" rtl="0">
              <a:spcBef>
                <a:spcPts val="0"/>
              </a:spcBef>
              <a:spcAft>
                <a:spcPts val="0"/>
              </a:spcAft>
              <a:buSzPts val="1400"/>
              <a:buChar char="●"/>
            </a:pPr>
            <a:r>
              <a:rPr lang="en-US"/>
              <a:t>In charge of development + production of intercontinental ballistic missiles</a:t>
            </a:r>
            <a:endParaRPr/>
          </a:p>
          <a:p>
            <a:pPr marL="457200" lvl="0" indent="-317500">
              <a:spcBef>
                <a:spcPts val="0"/>
              </a:spcBef>
              <a:spcAft>
                <a:spcPts val="0"/>
              </a:spcAft>
              <a:buSzPts val="1400"/>
              <a:buChar char="●"/>
            </a:pPr>
            <a:r>
              <a:rPr lang="en-US"/>
              <a:t> Just got $349 million contract from Air Force to start re-building our land based missiles, and work on other kinds of weapons as well </a:t>
            </a:r>
            <a:endParaRPr/>
          </a:p>
          <a:p>
            <a:pPr marL="457200" lvl="0" indent="-317500">
              <a:spcBef>
                <a:spcPts val="0"/>
              </a:spcBef>
              <a:spcAft>
                <a:spcPts val="0"/>
              </a:spcAft>
              <a:buSzPts val="1400"/>
              <a:buChar char="●"/>
            </a:pPr>
            <a:r>
              <a:rPr lang="en-US"/>
              <a:t>Think about other weapons of mass destruction - companies aren’t proud to produce chemical weapons, shamed if they do so. But that’s still not the case with nuclear weapons. </a:t>
            </a:r>
            <a:endParaRPr/>
          </a:p>
          <a:p>
            <a:pPr marL="457200" lvl="0" indent="-317500">
              <a:spcBef>
                <a:spcPts val="0"/>
              </a:spcBef>
              <a:spcAft>
                <a:spcPts val="0"/>
              </a:spcAft>
              <a:buSzPts val="1400"/>
              <a:buChar char="●"/>
            </a:pPr>
            <a:r>
              <a:rPr lang="en-US"/>
              <a:t>People don’t realize that companies like Boeing are making nuclear weapons.</a:t>
            </a:r>
            <a:endParaRPr/>
          </a:p>
          <a:p>
            <a:pPr marL="0" lvl="0" indent="0">
              <a:spcBef>
                <a:spcPts val="0"/>
              </a:spcBef>
              <a:spcAft>
                <a:spcPts val="0"/>
              </a:spcAft>
              <a:buNone/>
            </a:pPr>
            <a:r>
              <a:rPr lang="en-US"/>
              <a:t>Source: </a:t>
            </a:r>
            <a:r>
              <a:rPr lang="en-US" u="sng">
                <a:solidFill>
                  <a:schemeClr val="hlink"/>
                </a:solidFill>
                <a:hlinkClick r:id="rId3"/>
              </a:rPr>
              <a:t>https://www.dontbankonthebomb.com/boeing/</a:t>
            </a:r>
            <a:r>
              <a:rPr lang="en-US"/>
              <a:t> </a:t>
            </a:r>
            <a:endParaRPr/>
          </a:p>
        </p:txBody>
      </p:sp>
      <p:sp>
        <p:nvSpPr>
          <p:cNvPr id="153" name="Shape 153"/>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Shape 15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Coalition – started recognizing that there were a lot of groups working on this issue, and that we would be stronger not only if we worked together, but also if we also collaborated with groups that don’t traditionally work on nuclear weapons. </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Now </a:t>
            </a:r>
            <a:r>
              <a:rPr lang="en-US"/>
              <a:t>there are </a:t>
            </a:r>
            <a:r>
              <a:rPr lang="en-US" sz="1200" b="0" i="0" u="none" strike="noStrike" cap="none">
                <a:solidFill>
                  <a:schemeClr val="dk1"/>
                </a:solidFill>
                <a:latin typeface="Calibri"/>
                <a:ea typeface="Calibri"/>
                <a:cs typeface="Calibri"/>
                <a:sym typeface="Calibri"/>
              </a:rPr>
              <a:t>3</a:t>
            </a:r>
            <a:r>
              <a:rPr lang="en-US"/>
              <a:t>8</a:t>
            </a:r>
            <a:r>
              <a:rPr lang="en-US" sz="1200" b="0" i="0" u="none" strike="noStrike" cap="none">
                <a:solidFill>
                  <a:schemeClr val="dk1"/>
                </a:solidFill>
                <a:latin typeface="Calibri"/>
                <a:ea typeface="Calibri"/>
                <a:cs typeface="Calibri"/>
                <a:sym typeface="Calibri"/>
              </a:rPr>
              <a:t> groups involved (as of Monday!) - statewide, diverse issue areas – peace, faith, labor, health, environmental, social justice </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Taking on educational and awareness work, congressional advocacy, grassroots action, and expanding the coalition itself – more geographic areas and diverse backgrounds – communities of color, youth, women, labor groups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0" name="Shape 16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Shape 19"/>
          <p:cNvSpPr/>
          <p:nvPr/>
        </p:nvSpPr>
        <p:spPr>
          <a:xfrm>
            <a:off x="446534" y="3085765"/>
            <a:ext cx="11262866" cy="33048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3600"/>
              <a:buFont typeface="Cabin"/>
              <a:buNone/>
              <a:defRPr sz="3600" b="0" i="0" u="none" strike="noStrike" cap="none">
                <a:solidFill>
                  <a:schemeClr val="accen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 name="Shape 21"/>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lstStyle>
            <a:lvl1pPr marR="0" lvl="0" algn="l" rtl="0">
              <a:spcBef>
                <a:spcPts val="320"/>
              </a:spcBef>
              <a:spcAft>
                <a:spcPts val="0"/>
              </a:spcAft>
              <a:buClr>
                <a:schemeClr val="accent2"/>
              </a:buClr>
              <a:buSzPts val="1472"/>
              <a:buFont typeface="Noto Sans Symbols"/>
              <a:buNone/>
              <a:defRPr sz="1600" b="0" i="0" u="none" strike="noStrike" cap="none">
                <a:solidFill>
                  <a:schemeClr val="accent2"/>
                </a:solidFill>
                <a:latin typeface="Cabin"/>
                <a:ea typeface="Cabin"/>
                <a:cs typeface="Cabin"/>
                <a:sym typeface="Cabin"/>
              </a:defRPr>
            </a:lvl1pPr>
            <a:lvl2pPr marR="0" lvl="1" algn="ctr" rtl="0">
              <a:spcBef>
                <a:spcPts val="600"/>
              </a:spcBef>
              <a:spcAft>
                <a:spcPts val="0"/>
              </a:spcAft>
              <a:buClr>
                <a:schemeClr val="accent2"/>
              </a:buClr>
              <a:buSzPts val="1472"/>
              <a:buFont typeface="Noto Sans Symbols"/>
              <a:buNone/>
              <a:defRPr sz="1600" b="0" i="0" u="none" strike="noStrike" cap="none">
                <a:solidFill>
                  <a:srgbClr val="888888"/>
                </a:solidFill>
                <a:latin typeface="Cabin"/>
                <a:ea typeface="Cabin"/>
                <a:cs typeface="Cabin"/>
                <a:sym typeface="Cabin"/>
              </a:defRPr>
            </a:lvl2pPr>
            <a:lvl3pPr marR="0" lvl="2" algn="ctr"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3pPr>
            <a:lvl4pPr marR="0" lvl="3" algn="ctr" rtl="0">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4pPr>
            <a:lvl5pPr marR="0" lvl="4" algn="ctr" rtl="0">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5pPr>
            <a:lvl6pPr marR="0" lvl="5" algn="ctr" rtl="0">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6pPr>
            <a:lvl7pPr marR="0" lvl="6" algn="ctr" rtl="0">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7pPr>
            <a:lvl8pPr marR="0" lvl="7" algn="ctr" rtl="0">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8pPr>
            <a:lvl9pPr marR="0" lvl="8" algn="ctr" rtl="0">
              <a:spcBef>
                <a:spcPts val="600"/>
              </a:spcBef>
              <a:spcAft>
                <a:spcPts val="60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9pPr>
          </a:lstStyle>
          <a:p>
            <a:endParaRPr/>
          </a:p>
        </p:txBody>
      </p:sp>
      <p:sp>
        <p:nvSpPr>
          <p:cNvPr id="22" name="Shape 22"/>
          <p:cNvSpPr txBox="1">
            <a:spLocks noGrp="1"/>
          </p:cNvSpPr>
          <p:nvPr>
            <p:ph type="dt" idx="10"/>
          </p:nvPr>
        </p:nvSpPr>
        <p:spPr>
          <a:xfrm>
            <a:off x="7605951" y="5956137"/>
            <a:ext cx="28448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9F276A"/>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3" name="Shape 2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9F276A"/>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4" name="Shape 24"/>
          <p:cNvSpPr txBox="1">
            <a:spLocks noGrp="1"/>
          </p:cNvSpPr>
          <p:nvPr>
            <p:ph type="sldNum" idx="12"/>
          </p:nvPr>
        </p:nvSpPr>
        <p:spPr>
          <a:xfrm>
            <a:off x="10558300" y="5956137"/>
            <a:ext cx="101644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9F276A"/>
                </a:solidFill>
                <a:latin typeface="Cabin"/>
                <a:ea typeface="Cabin"/>
                <a:cs typeface="Cabin"/>
                <a:sym typeface="Cabin"/>
              </a:defRPr>
            </a:lvl1pPr>
            <a:lvl2pPr marL="0" marR="0" lvl="1" indent="0" algn="r" rtl="0">
              <a:spcBef>
                <a:spcPts val="0"/>
              </a:spcBef>
              <a:buNone/>
              <a:defRPr sz="900" b="0" i="0" u="none" strike="noStrike" cap="none">
                <a:solidFill>
                  <a:srgbClr val="9F276A"/>
                </a:solidFill>
                <a:latin typeface="Cabin"/>
                <a:ea typeface="Cabin"/>
                <a:cs typeface="Cabin"/>
                <a:sym typeface="Cabin"/>
              </a:defRPr>
            </a:lvl2pPr>
            <a:lvl3pPr marL="0" marR="0" lvl="2" indent="0" algn="r" rtl="0">
              <a:spcBef>
                <a:spcPts val="0"/>
              </a:spcBef>
              <a:buNone/>
              <a:defRPr sz="900" b="0" i="0" u="none" strike="noStrike" cap="none">
                <a:solidFill>
                  <a:srgbClr val="9F276A"/>
                </a:solidFill>
                <a:latin typeface="Cabin"/>
                <a:ea typeface="Cabin"/>
                <a:cs typeface="Cabin"/>
                <a:sym typeface="Cabin"/>
              </a:defRPr>
            </a:lvl3pPr>
            <a:lvl4pPr marL="0" marR="0" lvl="3" indent="0" algn="r" rtl="0">
              <a:spcBef>
                <a:spcPts val="0"/>
              </a:spcBef>
              <a:buNone/>
              <a:defRPr sz="900" b="0" i="0" u="none" strike="noStrike" cap="none">
                <a:solidFill>
                  <a:srgbClr val="9F276A"/>
                </a:solidFill>
                <a:latin typeface="Cabin"/>
                <a:ea typeface="Cabin"/>
                <a:cs typeface="Cabin"/>
                <a:sym typeface="Cabin"/>
              </a:defRPr>
            </a:lvl4pPr>
            <a:lvl5pPr marL="0" marR="0" lvl="4" indent="0" algn="r" rtl="0">
              <a:spcBef>
                <a:spcPts val="0"/>
              </a:spcBef>
              <a:buNone/>
              <a:defRPr sz="900" b="0" i="0" u="none" strike="noStrike" cap="none">
                <a:solidFill>
                  <a:srgbClr val="9F276A"/>
                </a:solidFill>
                <a:latin typeface="Cabin"/>
                <a:ea typeface="Cabin"/>
                <a:cs typeface="Cabin"/>
                <a:sym typeface="Cabin"/>
              </a:defRPr>
            </a:lvl5pPr>
            <a:lvl6pPr marL="0" marR="0" lvl="5" indent="0" algn="r" rtl="0">
              <a:spcBef>
                <a:spcPts val="0"/>
              </a:spcBef>
              <a:buNone/>
              <a:defRPr sz="900" b="0" i="0" u="none" strike="noStrike" cap="none">
                <a:solidFill>
                  <a:srgbClr val="9F276A"/>
                </a:solidFill>
                <a:latin typeface="Cabin"/>
                <a:ea typeface="Cabin"/>
                <a:cs typeface="Cabin"/>
                <a:sym typeface="Cabin"/>
              </a:defRPr>
            </a:lvl6pPr>
            <a:lvl7pPr marL="0" marR="0" lvl="6" indent="0" algn="r" rtl="0">
              <a:spcBef>
                <a:spcPts val="0"/>
              </a:spcBef>
              <a:buNone/>
              <a:defRPr sz="900" b="0" i="0" u="none" strike="noStrike" cap="none">
                <a:solidFill>
                  <a:srgbClr val="9F276A"/>
                </a:solidFill>
                <a:latin typeface="Cabin"/>
                <a:ea typeface="Cabin"/>
                <a:cs typeface="Cabin"/>
                <a:sym typeface="Cabin"/>
              </a:defRPr>
            </a:lvl7pPr>
            <a:lvl8pPr marL="0" marR="0" lvl="7" indent="0" algn="r" rtl="0">
              <a:spcBef>
                <a:spcPts val="0"/>
              </a:spcBef>
              <a:buNone/>
              <a:defRPr sz="900" b="0" i="0" u="none" strike="noStrike" cap="none">
                <a:solidFill>
                  <a:srgbClr val="9F276A"/>
                </a:solidFill>
                <a:latin typeface="Cabin"/>
                <a:ea typeface="Cabin"/>
                <a:cs typeface="Cabin"/>
                <a:sym typeface="Cabin"/>
              </a:defRPr>
            </a:lvl8pPr>
            <a:lvl9pPr marL="0" marR="0" lvl="8" indent="0" algn="r" rtl="0">
              <a:spcBef>
                <a:spcPts val="0"/>
              </a:spcBef>
              <a:buNone/>
              <a:defRPr sz="900" b="0" i="0" u="none" strike="noStrike" cap="none">
                <a:solidFill>
                  <a:srgbClr val="9F276A"/>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Shape 83"/>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5" name="Shape 85"/>
          <p:cNvSpPr txBox="1">
            <a:spLocks noGrp="1"/>
          </p:cNvSpPr>
          <p:nvPr>
            <p:ph type="body" idx="1"/>
          </p:nvPr>
        </p:nvSpPr>
        <p:spPr>
          <a:xfrm rot="5400000">
            <a:off x="4334603" y="-1417408"/>
            <a:ext cx="3522794" cy="11029616"/>
          </a:xfrm>
          <a:prstGeom prst="rect">
            <a:avLst/>
          </a:prstGeom>
          <a:noFill/>
          <a:ln>
            <a:noFill/>
          </a:ln>
        </p:spPr>
        <p:txBody>
          <a:bodyPr spcFirstLastPara="1" wrap="square" lIns="91425" tIns="45700" rIns="91425" bIns="45700" anchor="t"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86" name="Shape 86"/>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7" name="Shape 87"/>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8" name="Shape 88"/>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2"/>
                </a:solidFill>
                <a:latin typeface="Cabin"/>
                <a:ea typeface="Cabin"/>
                <a:cs typeface="Cabin"/>
                <a:sym typeface="Cabin"/>
              </a:defRPr>
            </a:lvl1pPr>
            <a:lvl2pPr marL="0" marR="0" lvl="1" indent="0" algn="r" rtl="0">
              <a:spcBef>
                <a:spcPts val="0"/>
              </a:spcBef>
              <a:buNone/>
              <a:defRPr sz="900">
                <a:solidFill>
                  <a:schemeClr val="accent2"/>
                </a:solidFill>
                <a:latin typeface="Cabin"/>
                <a:ea typeface="Cabin"/>
                <a:cs typeface="Cabin"/>
                <a:sym typeface="Cabin"/>
              </a:defRPr>
            </a:lvl2pPr>
            <a:lvl3pPr marL="0" marR="0" lvl="2" indent="0" algn="r" rtl="0">
              <a:spcBef>
                <a:spcPts val="0"/>
              </a:spcBef>
              <a:buNone/>
              <a:defRPr sz="900">
                <a:solidFill>
                  <a:schemeClr val="accent2"/>
                </a:solidFill>
                <a:latin typeface="Cabin"/>
                <a:ea typeface="Cabin"/>
                <a:cs typeface="Cabin"/>
                <a:sym typeface="Cabin"/>
              </a:defRPr>
            </a:lvl3pPr>
            <a:lvl4pPr marL="0" marR="0" lvl="3" indent="0" algn="r" rtl="0">
              <a:spcBef>
                <a:spcPts val="0"/>
              </a:spcBef>
              <a:buNone/>
              <a:defRPr sz="900">
                <a:solidFill>
                  <a:schemeClr val="accent2"/>
                </a:solidFill>
                <a:latin typeface="Cabin"/>
                <a:ea typeface="Cabin"/>
                <a:cs typeface="Cabin"/>
                <a:sym typeface="Cabin"/>
              </a:defRPr>
            </a:lvl4pPr>
            <a:lvl5pPr marL="0" marR="0" lvl="4" indent="0" algn="r" rtl="0">
              <a:spcBef>
                <a:spcPts val="0"/>
              </a:spcBef>
              <a:buNone/>
              <a:defRPr sz="900">
                <a:solidFill>
                  <a:schemeClr val="accent2"/>
                </a:solidFill>
                <a:latin typeface="Cabin"/>
                <a:ea typeface="Cabin"/>
                <a:cs typeface="Cabin"/>
                <a:sym typeface="Cabin"/>
              </a:defRPr>
            </a:lvl5pPr>
            <a:lvl6pPr marL="0" marR="0" lvl="5" indent="0" algn="r" rtl="0">
              <a:spcBef>
                <a:spcPts val="0"/>
              </a:spcBef>
              <a:buNone/>
              <a:defRPr sz="900">
                <a:solidFill>
                  <a:schemeClr val="accent2"/>
                </a:solidFill>
                <a:latin typeface="Cabin"/>
                <a:ea typeface="Cabin"/>
                <a:cs typeface="Cabin"/>
                <a:sym typeface="Cabin"/>
              </a:defRPr>
            </a:lvl6pPr>
            <a:lvl7pPr marL="0" marR="0" lvl="6" indent="0" algn="r" rtl="0">
              <a:spcBef>
                <a:spcPts val="0"/>
              </a:spcBef>
              <a:buNone/>
              <a:defRPr sz="900">
                <a:solidFill>
                  <a:schemeClr val="accent2"/>
                </a:solidFill>
                <a:latin typeface="Cabin"/>
                <a:ea typeface="Cabin"/>
                <a:cs typeface="Cabin"/>
                <a:sym typeface="Cabin"/>
              </a:defRPr>
            </a:lvl7pPr>
            <a:lvl8pPr marL="0" marR="0" lvl="7" indent="0" algn="r" rtl="0">
              <a:spcBef>
                <a:spcPts val="0"/>
              </a:spcBef>
              <a:buNone/>
              <a:defRPr sz="900">
                <a:solidFill>
                  <a:schemeClr val="accent2"/>
                </a:solidFill>
                <a:latin typeface="Cabin"/>
                <a:ea typeface="Cabin"/>
                <a:cs typeface="Cabin"/>
                <a:sym typeface="Cabin"/>
              </a:defRPr>
            </a:lvl8pPr>
            <a:lvl9pPr marL="0" marR="0" lvl="8" indent="0" algn="r" rtl="0">
              <a:spcBef>
                <a:spcPts val="0"/>
              </a:spcBef>
              <a:buNone/>
              <a:defRPr sz="900">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Shape 90"/>
          <p:cNvSpPr/>
          <p:nvPr/>
        </p:nvSpPr>
        <p:spPr>
          <a:xfrm>
            <a:off x="8839201" y="599725"/>
            <a:ext cx="2906817" cy="581695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txBox="1">
            <a:spLocks noGrp="1"/>
          </p:cNvSpPr>
          <p:nvPr>
            <p:ph type="title"/>
          </p:nvPr>
        </p:nvSpPr>
        <p:spPr>
          <a:xfrm rot="5400000">
            <a:off x="7249746" y="2265181"/>
            <a:ext cx="5183073" cy="200416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2" name="Shape 92"/>
          <p:cNvSpPr txBox="1">
            <a:spLocks noGrp="1"/>
          </p:cNvSpPr>
          <p:nvPr>
            <p:ph type="body" idx="1"/>
          </p:nvPr>
        </p:nvSpPr>
        <p:spPr>
          <a:xfrm rot="5400000">
            <a:off x="2131526" y="-680877"/>
            <a:ext cx="5183073" cy="7896279"/>
          </a:xfrm>
          <a:prstGeom prst="rect">
            <a:avLst/>
          </a:prstGeom>
          <a:noFill/>
          <a:ln>
            <a:noFill/>
          </a:ln>
        </p:spPr>
        <p:txBody>
          <a:bodyPr spcFirstLastPara="1" wrap="square" lIns="91425" tIns="45700" rIns="91425" bIns="45700" anchor="t"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93" name="Shape 93"/>
          <p:cNvSpPr txBox="1">
            <a:spLocks noGrp="1"/>
          </p:cNvSpPr>
          <p:nvPr>
            <p:ph type="dt" idx="10"/>
          </p:nvPr>
        </p:nvSpPr>
        <p:spPr>
          <a:xfrm>
            <a:off x="8993673" y="5956137"/>
            <a:ext cx="1328141"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9F276A"/>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4" name="Shape 94"/>
          <p:cNvSpPr txBox="1">
            <a:spLocks noGrp="1"/>
          </p:cNvSpPr>
          <p:nvPr>
            <p:ph type="ftr" idx="11"/>
          </p:nvPr>
        </p:nvSpPr>
        <p:spPr>
          <a:xfrm>
            <a:off x="774923" y="5951811"/>
            <a:ext cx="789627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5" name="Shape 95"/>
          <p:cNvSpPr txBox="1">
            <a:spLocks noGrp="1"/>
          </p:cNvSpPr>
          <p:nvPr>
            <p:ph type="sldNum" idx="12"/>
          </p:nvPr>
        </p:nvSpPr>
        <p:spPr>
          <a:xfrm>
            <a:off x="10446615" y="5956137"/>
            <a:ext cx="116419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9F276A"/>
                </a:solidFill>
                <a:latin typeface="Cabin"/>
                <a:ea typeface="Cabin"/>
                <a:cs typeface="Cabin"/>
                <a:sym typeface="Cabin"/>
              </a:defRPr>
            </a:lvl1pPr>
            <a:lvl2pPr marL="0" marR="0" lvl="1" indent="0" algn="r" rtl="0">
              <a:spcBef>
                <a:spcPts val="0"/>
              </a:spcBef>
              <a:buNone/>
              <a:defRPr sz="900">
                <a:solidFill>
                  <a:srgbClr val="9F276A"/>
                </a:solidFill>
                <a:latin typeface="Cabin"/>
                <a:ea typeface="Cabin"/>
                <a:cs typeface="Cabin"/>
                <a:sym typeface="Cabin"/>
              </a:defRPr>
            </a:lvl2pPr>
            <a:lvl3pPr marL="0" marR="0" lvl="2" indent="0" algn="r" rtl="0">
              <a:spcBef>
                <a:spcPts val="0"/>
              </a:spcBef>
              <a:buNone/>
              <a:defRPr sz="900">
                <a:solidFill>
                  <a:srgbClr val="9F276A"/>
                </a:solidFill>
                <a:latin typeface="Cabin"/>
                <a:ea typeface="Cabin"/>
                <a:cs typeface="Cabin"/>
                <a:sym typeface="Cabin"/>
              </a:defRPr>
            </a:lvl3pPr>
            <a:lvl4pPr marL="0" marR="0" lvl="3" indent="0" algn="r" rtl="0">
              <a:spcBef>
                <a:spcPts val="0"/>
              </a:spcBef>
              <a:buNone/>
              <a:defRPr sz="900">
                <a:solidFill>
                  <a:srgbClr val="9F276A"/>
                </a:solidFill>
                <a:latin typeface="Cabin"/>
                <a:ea typeface="Cabin"/>
                <a:cs typeface="Cabin"/>
                <a:sym typeface="Cabin"/>
              </a:defRPr>
            </a:lvl4pPr>
            <a:lvl5pPr marL="0" marR="0" lvl="4" indent="0" algn="r" rtl="0">
              <a:spcBef>
                <a:spcPts val="0"/>
              </a:spcBef>
              <a:buNone/>
              <a:defRPr sz="900">
                <a:solidFill>
                  <a:srgbClr val="9F276A"/>
                </a:solidFill>
                <a:latin typeface="Cabin"/>
                <a:ea typeface="Cabin"/>
                <a:cs typeface="Cabin"/>
                <a:sym typeface="Cabin"/>
              </a:defRPr>
            </a:lvl5pPr>
            <a:lvl6pPr marL="0" marR="0" lvl="5" indent="0" algn="r" rtl="0">
              <a:spcBef>
                <a:spcPts val="0"/>
              </a:spcBef>
              <a:buNone/>
              <a:defRPr sz="900">
                <a:solidFill>
                  <a:srgbClr val="9F276A"/>
                </a:solidFill>
                <a:latin typeface="Cabin"/>
                <a:ea typeface="Cabin"/>
                <a:cs typeface="Cabin"/>
                <a:sym typeface="Cabin"/>
              </a:defRPr>
            </a:lvl6pPr>
            <a:lvl7pPr marL="0" marR="0" lvl="6" indent="0" algn="r" rtl="0">
              <a:spcBef>
                <a:spcPts val="0"/>
              </a:spcBef>
              <a:buNone/>
              <a:defRPr sz="900">
                <a:solidFill>
                  <a:srgbClr val="9F276A"/>
                </a:solidFill>
                <a:latin typeface="Cabin"/>
                <a:ea typeface="Cabin"/>
                <a:cs typeface="Cabin"/>
                <a:sym typeface="Cabin"/>
              </a:defRPr>
            </a:lvl7pPr>
            <a:lvl8pPr marL="0" marR="0" lvl="7" indent="0" algn="r" rtl="0">
              <a:spcBef>
                <a:spcPts val="0"/>
              </a:spcBef>
              <a:buNone/>
              <a:defRPr sz="900">
                <a:solidFill>
                  <a:srgbClr val="9F276A"/>
                </a:solidFill>
                <a:latin typeface="Cabin"/>
                <a:ea typeface="Cabin"/>
                <a:cs typeface="Cabin"/>
                <a:sym typeface="Cabin"/>
              </a:defRPr>
            </a:lvl8pPr>
            <a:lvl9pPr marL="0" marR="0" lvl="8" indent="0" algn="r" rtl="0">
              <a:spcBef>
                <a:spcPts val="0"/>
              </a:spcBef>
              <a:buNone/>
              <a:defRPr sz="900">
                <a:solidFill>
                  <a:srgbClr val="9F276A"/>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p:nvPr/>
        </p:nvSpPr>
        <p:spPr>
          <a:xfrm>
            <a:off x="440683"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8" name="Shape 28"/>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9" name="Shape 29"/>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0" name="Shape 30"/>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Cabin"/>
                <a:ea typeface="Cabin"/>
                <a:cs typeface="Cabin"/>
                <a:sym typeface="Cabin"/>
              </a:defRPr>
            </a:lvl1pPr>
            <a:lvl2pPr marL="0" marR="0" lvl="1" indent="0" algn="r" rtl="0">
              <a:spcBef>
                <a:spcPts val="0"/>
              </a:spcBef>
              <a:buNone/>
              <a:defRPr sz="900" b="0" i="0" u="none" strike="noStrike" cap="none">
                <a:solidFill>
                  <a:schemeClr val="accent2"/>
                </a:solidFill>
                <a:latin typeface="Cabin"/>
                <a:ea typeface="Cabin"/>
                <a:cs typeface="Cabin"/>
                <a:sym typeface="Cabin"/>
              </a:defRPr>
            </a:lvl2pPr>
            <a:lvl3pPr marL="0" marR="0" lvl="2" indent="0" algn="r" rtl="0">
              <a:spcBef>
                <a:spcPts val="0"/>
              </a:spcBef>
              <a:buNone/>
              <a:defRPr sz="900" b="0" i="0" u="none" strike="noStrike" cap="none">
                <a:solidFill>
                  <a:schemeClr val="accent2"/>
                </a:solidFill>
                <a:latin typeface="Cabin"/>
                <a:ea typeface="Cabin"/>
                <a:cs typeface="Cabin"/>
                <a:sym typeface="Cabin"/>
              </a:defRPr>
            </a:lvl3pPr>
            <a:lvl4pPr marL="0" marR="0" lvl="3" indent="0" algn="r" rtl="0">
              <a:spcBef>
                <a:spcPts val="0"/>
              </a:spcBef>
              <a:buNone/>
              <a:defRPr sz="900" b="0" i="0" u="none" strike="noStrike" cap="none">
                <a:solidFill>
                  <a:schemeClr val="accent2"/>
                </a:solidFill>
                <a:latin typeface="Cabin"/>
                <a:ea typeface="Cabin"/>
                <a:cs typeface="Cabin"/>
                <a:sym typeface="Cabin"/>
              </a:defRPr>
            </a:lvl4pPr>
            <a:lvl5pPr marL="0" marR="0" lvl="4" indent="0" algn="r" rtl="0">
              <a:spcBef>
                <a:spcPts val="0"/>
              </a:spcBef>
              <a:buNone/>
              <a:defRPr sz="900" b="0" i="0" u="none" strike="noStrike" cap="none">
                <a:solidFill>
                  <a:schemeClr val="accent2"/>
                </a:solidFill>
                <a:latin typeface="Cabin"/>
                <a:ea typeface="Cabin"/>
                <a:cs typeface="Cabin"/>
                <a:sym typeface="Cabin"/>
              </a:defRPr>
            </a:lvl5pPr>
            <a:lvl6pPr marL="0" marR="0" lvl="5" indent="0" algn="r" rtl="0">
              <a:spcBef>
                <a:spcPts val="0"/>
              </a:spcBef>
              <a:buNone/>
              <a:defRPr sz="900" b="0" i="0" u="none" strike="noStrike" cap="none">
                <a:solidFill>
                  <a:schemeClr val="accent2"/>
                </a:solidFill>
                <a:latin typeface="Cabin"/>
                <a:ea typeface="Cabin"/>
                <a:cs typeface="Cabin"/>
                <a:sym typeface="Cabin"/>
              </a:defRPr>
            </a:lvl6pPr>
            <a:lvl7pPr marL="0" marR="0" lvl="6" indent="0" algn="r" rtl="0">
              <a:spcBef>
                <a:spcPts val="0"/>
              </a:spcBef>
              <a:buNone/>
              <a:defRPr sz="900" b="0" i="0" u="none" strike="noStrike" cap="none">
                <a:solidFill>
                  <a:schemeClr val="accent2"/>
                </a:solidFill>
                <a:latin typeface="Cabin"/>
                <a:ea typeface="Cabin"/>
                <a:cs typeface="Cabin"/>
                <a:sym typeface="Cabin"/>
              </a:defRPr>
            </a:lvl7pPr>
            <a:lvl8pPr marL="0" marR="0" lvl="7" indent="0" algn="r" rtl="0">
              <a:spcBef>
                <a:spcPts val="0"/>
              </a:spcBef>
              <a:buNone/>
              <a:defRPr sz="900" b="0" i="0" u="none" strike="noStrike" cap="none">
                <a:solidFill>
                  <a:schemeClr val="accent2"/>
                </a:solidFill>
                <a:latin typeface="Cabin"/>
                <a:ea typeface="Cabin"/>
                <a:cs typeface="Cabin"/>
                <a:sym typeface="Cabin"/>
              </a:defRPr>
            </a:lvl8pPr>
            <a:lvl9pPr marL="0" marR="0" lvl="8" indent="0" algn="r" rtl="0">
              <a:spcBef>
                <a:spcPts val="0"/>
              </a:spcBef>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2400"/>
              <a:buFont typeface="Cabin"/>
              <a:buNone/>
              <a:defRPr sz="2400" b="0" i="0" u="none" strike="noStrike" cap="none">
                <a:solidFill>
                  <a:schemeClr val="accen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3" name="Shape 33"/>
          <p:cNvSpPr>
            <a:spLocks noGrp="1"/>
          </p:cNvSpPr>
          <p:nvPr>
            <p:ph type="pic" idx="2"/>
          </p:nvPr>
        </p:nvSpPr>
        <p:spPr>
          <a:xfrm>
            <a:off x="447817" y="599725"/>
            <a:ext cx="11290859" cy="3557252"/>
          </a:xfrm>
          <a:prstGeom prst="rect">
            <a:avLst/>
          </a:prstGeom>
          <a:noFill/>
          <a:ln>
            <a:noFill/>
          </a:ln>
        </p:spPr>
        <p:txBody>
          <a:bodyPr spcFirstLastPara="1" wrap="square" lIns="91425" tIns="45700" rIns="91425" bIns="45700" anchor="t" anchorCtr="0"/>
          <a:lstStyle>
            <a:lvl1pPr marR="0" lvl="0" algn="ctr" rtl="0">
              <a:spcBef>
                <a:spcPts val="32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1pPr>
            <a:lvl2pPr marR="0" lvl="1"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2pPr>
            <a:lvl3pPr marR="0" lvl="2"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3pPr>
            <a:lvl4pPr marR="0" lvl="3"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4pPr>
            <a:lvl5pPr marR="0" lvl="4"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5pPr>
            <a:lvl6pPr marR="0" lvl="5"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6pPr>
            <a:lvl7pPr marR="0" lvl="6"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7pPr>
            <a:lvl8pPr marR="0" lvl="7"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8pPr>
            <a:lvl9pPr marR="0" lvl="8" algn="l" rtl="0">
              <a:spcBef>
                <a:spcPts val="600"/>
              </a:spcBef>
              <a:spcAft>
                <a:spcPts val="60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9pPr>
          </a:lstStyle>
          <a:p>
            <a:endParaRPr/>
          </a:p>
        </p:txBody>
      </p:sp>
      <p:sp>
        <p:nvSpPr>
          <p:cNvPr id="34" name="Shape 34"/>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lstStyle>
            <a:lvl1pPr marL="457200" marR="0" lvl="0" indent="-228600" algn="l" rtl="0">
              <a:spcBef>
                <a:spcPts val="240"/>
              </a:spcBef>
              <a:spcAft>
                <a:spcPts val="0"/>
              </a:spcAft>
              <a:buClr>
                <a:schemeClr val="accent2"/>
              </a:buClr>
              <a:buSzPts val="1104"/>
              <a:buFont typeface="Noto Sans Symbols"/>
              <a:buNone/>
              <a:defRPr sz="1200" b="0" i="0" u="none" strike="noStrike" cap="none">
                <a:solidFill>
                  <a:schemeClr val="dk2"/>
                </a:solidFill>
                <a:latin typeface="Cabin"/>
                <a:ea typeface="Cabin"/>
                <a:cs typeface="Cabin"/>
                <a:sym typeface="Cabin"/>
              </a:defRPr>
            </a:lvl1pPr>
            <a:lvl2pPr marL="914400" marR="0" lvl="1" indent="-228600" algn="l" rtl="0">
              <a:spcBef>
                <a:spcPts val="600"/>
              </a:spcBef>
              <a:spcAft>
                <a:spcPts val="0"/>
              </a:spcAft>
              <a:buClr>
                <a:schemeClr val="accent2"/>
              </a:buClr>
              <a:buSzPts val="1104"/>
              <a:buFont typeface="Noto Sans Symbols"/>
              <a:buNone/>
              <a:defRPr sz="1200" b="0" i="0" u="none" strike="noStrike" cap="none">
                <a:solidFill>
                  <a:schemeClr val="dk2"/>
                </a:solidFill>
                <a:latin typeface="Cabin"/>
                <a:ea typeface="Cabin"/>
                <a:cs typeface="Cabin"/>
                <a:sym typeface="Cabin"/>
              </a:defRPr>
            </a:lvl2pPr>
            <a:lvl3pPr marL="1371600" marR="0" lvl="2" indent="-228600" algn="l" rtl="0">
              <a:spcBef>
                <a:spcPts val="600"/>
              </a:spcBef>
              <a:spcAft>
                <a:spcPts val="0"/>
              </a:spcAft>
              <a:buClr>
                <a:schemeClr val="accent2"/>
              </a:buClr>
              <a:buSzPts val="920"/>
              <a:buFont typeface="Noto Sans Symbols"/>
              <a:buNone/>
              <a:defRPr sz="1000" b="0" i="0" u="none" strike="noStrike" cap="none">
                <a:solidFill>
                  <a:schemeClr val="dk2"/>
                </a:solidFill>
                <a:latin typeface="Cabin"/>
                <a:ea typeface="Cabin"/>
                <a:cs typeface="Cabin"/>
                <a:sym typeface="Cabin"/>
              </a:defRPr>
            </a:lvl3pPr>
            <a:lvl4pPr marL="1828800" marR="0" lvl="3"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4pPr>
            <a:lvl5pPr marL="2286000" marR="0" lvl="4"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5pPr>
            <a:lvl6pPr marL="2743200" marR="0" lvl="5"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6pPr>
            <a:lvl7pPr marL="3200400" marR="0" lvl="6"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7pPr>
            <a:lvl8pPr marL="3657600" marR="0" lvl="7"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8pPr>
            <a:lvl9pPr marL="4114800" marR="0" lvl="8" indent="-228600" algn="l" rtl="0">
              <a:spcBef>
                <a:spcPts val="600"/>
              </a:spcBef>
              <a:spcAft>
                <a:spcPts val="60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9pPr>
          </a:lstStyle>
          <a:p>
            <a:endParaRPr/>
          </a:p>
        </p:txBody>
      </p:sp>
      <p:sp>
        <p:nvSpPr>
          <p:cNvPr id="35" name="Shape 35"/>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6" name="Shape 36"/>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7" name="Shape 37"/>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Cabin"/>
                <a:ea typeface="Cabin"/>
                <a:cs typeface="Cabin"/>
                <a:sym typeface="Cabin"/>
              </a:defRPr>
            </a:lvl1pPr>
            <a:lvl2pPr marL="0" marR="0" lvl="1" indent="0" algn="r" rtl="0">
              <a:spcBef>
                <a:spcPts val="0"/>
              </a:spcBef>
              <a:buNone/>
              <a:defRPr sz="900" b="0" i="0" u="none" strike="noStrike" cap="none">
                <a:solidFill>
                  <a:schemeClr val="accent2"/>
                </a:solidFill>
                <a:latin typeface="Cabin"/>
                <a:ea typeface="Cabin"/>
                <a:cs typeface="Cabin"/>
                <a:sym typeface="Cabin"/>
              </a:defRPr>
            </a:lvl2pPr>
            <a:lvl3pPr marL="0" marR="0" lvl="2" indent="0" algn="r" rtl="0">
              <a:spcBef>
                <a:spcPts val="0"/>
              </a:spcBef>
              <a:buNone/>
              <a:defRPr sz="900" b="0" i="0" u="none" strike="noStrike" cap="none">
                <a:solidFill>
                  <a:schemeClr val="accent2"/>
                </a:solidFill>
                <a:latin typeface="Cabin"/>
                <a:ea typeface="Cabin"/>
                <a:cs typeface="Cabin"/>
                <a:sym typeface="Cabin"/>
              </a:defRPr>
            </a:lvl3pPr>
            <a:lvl4pPr marL="0" marR="0" lvl="3" indent="0" algn="r" rtl="0">
              <a:spcBef>
                <a:spcPts val="0"/>
              </a:spcBef>
              <a:buNone/>
              <a:defRPr sz="900" b="0" i="0" u="none" strike="noStrike" cap="none">
                <a:solidFill>
                  <a:schemeClr val="accent2"/>
                </a:solidFill>
                <a:latin typeface="Cabin"/>
                <a:ea typeface="Cabin"/>
                <a:cs typeface="Cabin"/>
                <a:sym typeface="Cabin"/>
              </a:defRPr>
            </a:lvl4pPr>
            <a:lvl5pPr marL="0" marR="0" lvl="4" indent="0" algn="r" rtl="0">
              <a:spcBef>
                <a:spcPts val="0"/>
              </a:spcBef>
              <a:buNone/>
              <a:defRPr sz="900" b="0" i="0" u="none" strike="noStrike" cap="none">
                <a:solidFill>
                  <a:schemeClr val="accent2"/>
                </a:solidFill>
                <a:latin typeface="Cabin"/>
                <a:ea typeface="Cabin"/>
                <a:cs typeface="Cabin"/>
                <a:sym typeface="Cabin"/>
              </a:defRPr>
            </a:lvl5pPr>
            <a:lvl6pPr marL="0" marR="0" lvl="5" indent="0" algn="r" rtl="0">
              <a:spcBef>
                <a:spcPts val="0"/>
              </a:spcBef>
              <a:buNone/>
              <a:defRPr sz="900" b="0" i="0" u="none" strike="noStrike" cap="none">
                <a:solidFill>
                  <a:schemeClr val="accent2"/>
                </a:solidFill>
                <a:latin typeface="Cabin"/>
                <a:ea typeface="Cabin"/>
                <a:cs typeface="Cabin"/>
                <a:sym typeface="Cabin"/>
              </a:defRPr>
            </a:lvl6pPr>
            <a:lvl7pPr marL="0" marR="0" lvl="6" indent="0" algn="r" rtl="0">
              <a:spcBef>
                <a:spcPts val="0"/>
              </a:spcBef>
              <a:buNone/>
              <a:defRPr sz="900" b="0" i="0" u="none" strike="noStrike" cap="none">
                <a:solidFill>
                  <a:schemeClr val="accent2"/>
                </a:solidFill>
                <a:latin typeface="Cabin"/>
                <a:ea typeface="Cabin"/>
                <a:cs typeface="Cabin"/>
                <a:sym typeface="Cabin"/>
              </a:defRPr>
            </a:lvl7pPr>
            <a:lvl8pPr marL="0" marR="0" lvl="7" indent="0" algn="r" rtl="0">
              <a:spcBef>
                <a:spcPts val="0"/>
              </a:spcBef>
              <a:buNone/>
              <a:defRPr sz="900" b="0" i="0" u="none" strike="noStrike" cap="none">
                <a:solidFill>
                  <a:schemeClr val="accent2"/>
                </a:solidFill>
                <a:latin typeface="Cabin"/>
                <a:ea typeface="Cabin"/>
                <a:cs typeface="Cabin"/>
                <a:sym typeface="Cabin"/>
              </a:defRPr>
            </a:lvl8pPr>
            <a:lvl9pPr marL="0" marR="0" lvl="8" indent="0" algn="r" rtl="0">
              <a:spcBef>
                <a:spcPts val="0"/>
              </a:spcBef>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Shape 3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0" name="Shape 40"/>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1" name="Shape 41"/>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2"/>
                </a:solidFill>
                <a:latin typeface="Cabin"/>
                <a:ea typeface="Cabin"/>
                <a:cs typeface="Cabin"/>
                <a:sym typeface="Cabin"/>
              </a:defRPr>
            </a:lvl1pPr>
            <a:lvl2pPr marL="0" marR="0" lvl="1" indent="0" algn="r" rtl="0">
              <a:spcBef>
                <a:spcPts val="0"/>
              </a:spcBef>
              <a:buNone/>
              <a:defRPr sz="900">
                <a:solidFill>
                  <a:schemeClr val="accent2"/>
                </a:solidFill>
                <a:latin typeface="Cabin"/>
                <a:ea typeface="Cabin"/>
                <a:cs typeface="Cabin"/>
                <a:sym typeface="Cabin"/>
              </a:defRPr>
            </a:lvl2pPr>
            <a:lvl3pPr marL="0" marR="0" lvl="2" indent="0" algn="r" rtl="0">
              <a:spcBef>
                <a:spcPts val="0"/>
              </a:spcBef>
              <a:buNone/>
              <a:defRPr sz="900">
                <a:solidFill>
                  <a:schemeClr val="accent2"/>
                </a:solidFill>
                <a:latin typeface="Cabin"/>
                <a:ea typeface="Cabin"/>
                <a:cs typeface="Cabin"/>
                <a:sym typeface="Cabin"/>
              </a:defRPr>
            </a:lvl3pPr>
            <a:lvl4pPr marL="0" marR="0" lvl="3" indent="0" algn="r" rtl="0">
              <a:spcBef>
                <a:spcPts val="0"/>
              </a:spcBef>
              <a:buNone/>
              <a:defRPr sz="900">
                <a:solidFill>
                  <a:schemeClr val="accent2"/>
                </a:solidFill>
                <a:latin typeface="Cabin"/>
                <a:ea typeface="Cabin"/>
                <a:cs typeface="Cabin"/>
                <a:sym typeface="Cabin"/>
              </a:defRPr>
            </a:lvl4pPr>
            <a:lvl5pPr marL="0" marR="0" lvl="4" indent="0" algn="r" rtl="0">
              <a:spcBef>
                <a:spcPts val="0"/>
              </a:spcBef>
              <a:buNone/>
              <a:defRPr sz="900">
                <a:solidFill>
                  <a:schemeClr val="accent2"/>
                </a:solidFill>
                <a:latin typeface="Cabin"/>
                <a:ea typeface="Cabin"/>
                <a:cs typeface="Cabin"/>
                <a:sym typeface="Cabin"/>
              </a:defRPr>
            </a:lvl5pPr>
            <a:lvl6pPr marL="0" marR="0" lvl="5" indent="0" algn="r" rtl="0">
              <a:spcBef>
                <a:spcPts val="0"/>
              </a:spcBef>
              <a:buNone/>
              <a:defRPr sz="900">
                <a:solidFill>
                  <a:schemeClr val="accent2"/>
                </a:solidFill>
                <a:latin typeface="Cabin"/>
                <a:ea typeface="Cabin"/>
                <a:cs typeface="Cabin"/>
                <a:sym typeface="Cabin"/>
              </a:defRPr>
            </a:lvl6pPr>
            <a:lvl7pPr marL="0" marR="0" lvl="6" indent="0" algn="r" rtl="0">
              <a:spcBef>
                <a:spcPts val="0"/>
              </a:spcBef>
              <a:buNone/>
              <a:defRPr sz="900">
                <a:solidFill>
                  <a:schemeClr val="accent2"/>
                </a:solidFill>
                <a:latin typeface="Cabin"/>
                <a:ea typeface="Cabin"/>
                <a:cs typeface="Cabin"/>
                <a:sym typeface="Cabin"/>
              </a:defRPr>
            </a:lvl7pPr>
            <a:lvl8pPr marL="0" marR="0" lvl="7" indent="0" algn="r" rtl="0">
              <a:spcBef>
                <a:spcPts val="0"/>
              </a:spcBef>
              <a:buNone/>
              <a:defRPr sz="900">
                <a:solidFill>
                  <a:schemeClr val="accent2"/>
                </a:solidFill>
                <a:latin typeface="Cabin"/>
                <a:ea typeface="Cabin"/>
                <a:cs typeface="Cabin"/>
                <a:sym typeface="Cabin"/>
              </a:defRPr>
            </a:lvl8pPr>
            <a:lvl9pPr marL="0" marR="0" lvl="8" indent="0" algn="r" rtl="0">
              <a:spcBef>
                <a:spcPts val="0"/>
              </a:spcBef>
              <a:buNone/>
              <a:defRPr sz="900">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Shape 43"/>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5" name="Shape 45"/>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46" name="Shape 46"/>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47" name="Shape 47"/>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8" name="Shape 48"/>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9" name="Shape 49"/>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2"/>
                </a:solidFill>
                <a:latin typeface="Cabin"/>
                <a:ea typeface="Cabin"/>
                <a:cs typeface="Cabin"/>
                <a:sym typeface="Cabin"/>
              </a:defRPr>
            </a:lvl1pPr>
            <a:lvl2pPr marL="0" marR="0" lvl="1" indent="0" algn="r" rtl="0">
              <a:spcBef>
                <a:spcPts val="0"/>
              </a:spcBef>
              <a:buNone/>
              <a:defRPr sz="900">
                <a:solidFill>
                  <a:schemeClr val="accent2"/>
                </a:solidFill>
                <a:latin typeface="Cabin"/>
                <a:ea typeface="Cabin"/>
                <a:cs typeface="Cabin"/>
                <a:sym typeface="Cabin"/>
              </a:defRPr>
            </a:lvl2pPr>
            <a:lvl3pPr marL="0" marR="0" lvl="2" indent="0" algn="r" rtl="0">
              <a:spcBef>
                <a:spcPts val="0"/>
              </a:spcBef>
              <a:buNone/>
              <a:defRPr sz="900">
                <a:solidFill>
                  <a:schemeClr val="accent2"/>
                </a:solidFill>
                <a:latin typeface="Cabin"/>
                <a:ea typeface="Cabin"/>
                <a:cs typeface="Cabin"/>
                <a:sym typeface="Cabin"/>
              </a:defRPr>
            </a:lvl3pPr>
            <a:lvl4pPr marL="0" marR="0" lvl="3" indent="0" algn="r" rtl="0">
              <a:spcBef>
                <a:spcPts val="0"/>
              </a:spcBef>
              <a:buNone/>
              <a:defRPr sz="900">
                <a:solidFill>
                  <a:schemeClr val="accent2"/>
                </a:solidFill>
                <a:latin typeface="Cabin"/>
                <a:ea typeface="Cabin"/>
                <a:cs typeface="Cabin"/>
                <a:sym typeface="Cabin"/>
              </a:defRPr>
            </a:lvl4pPr>
            <a:lvl5pPr marL="0" marR="0" lvl="4" indent="0" algn="r" rtl="0">
              <a:spcBef>
                <a:spcPts val="0"/>
              </a:spcBef>
              <a:buNone/>
              <a:defRPr sz="900">
                <a:solidFill>
                  <a:schemeClr val="accent2"/>
                </a:solidFill>
                <a:latin typeface="Cabin"/>
                <a:ea typeface="Cabin"/>
                <a:cs typeface="Cabin"/>
                <a:sym typeface="Cabin"/>
              </a:defRPr>
            </a:lvl5pPr>
            <a:lvl6pPr marL="0" marR="0" lvl="5" indent="0" algn="r" rtl="0">
              <a:spcBef>
                <a:spcPts val="0"/>
              </a:spcBef>
              <a:buNone/>
              <a:defRPr sz="900">
                <a:solidFill>
                  <a:schemeClr val="accent2"/>
                </a:solidFill>
                <a:latin typeface="Cabin"/>
                <a:ea typeface="Cabin"/>
                <a:cs typeface="Cabin"/>
                <a:sym typeface="Cabin"/>
              </a:defRPr>
            </a:lvl6pPr>
            <a:lvl7pPr marL="0" marR="0" lvl="6" indent="0" algn="r" rtl="0">
              <a:spcBef>
                <a:spcPts val="0"/>
              </a:spcBef>
              <a:buNone/>
              <a:defRPr sz="900">
                <a:solidFill>
                  <a:schemeClr val="accent2"/>
                </a:solidFill>
                <a:latin typeface="Cabin"/>
                <a:ea typeface="Cabin"/>
                <a:cs typeface="Cabin"/>
                <a:sym typeface="Cabin"/>
              </a:defRPr>
            </a:lvl7pPr>
            <a:lvl8pPr marL="0" marR="0" lvl="7" indent="0" algn="r" rtl="0">
              <a:spcBef>
                <a:spcPts val="0"/>
              </a:spcBef>
              <a:buNone/>
              <a:defRPr sz="900">
                <a:solidFill>
                  <a:schemeClr val="accent2"/>
                </a:solidFill>
                <a:latin typeface="Cabin"/>
                <a:ea typeface="Cabin"/>
                <a:cs typeface="Cabin"/>
                <a:sym typeface="Cabin"/>
              </a:defRPr>
            </a:lvl8pPr>
            <a:lvl9pPr marL="0" marR="0" lvl="8" indent="0" algn="r" rtl="0">
              <a:spcBef>
                <a:spcPts val="0"/>
              </a:spcBef>
              <a:buNone/>
              <a:defRPr sz="900">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Shape 51"/>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3" name="Shape 53"/>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54" name="Shape 54"/>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5" name="Shape 55"/>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6" name="Shape 56"/>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2"/>
                </a:solidFill>
                <a:latin typeface="Cabin"/>
                <a:ea typeface="Cabin"/>
                <a:cs typeface="Cabin"/>
                <a:sym typeface="Cabin"/>
              </a:defRPr>
            </a:lvl1pPr>
            <a:lvl2pPr marL="0" marR="0" lvl="1" indent="0" algn="r" rtl="0">
              <a:spcBef>
                <a:spcPts val="0"/>
              </a:spcBef>
              <a:buNone/>
              <a:defRPr sz="900">
                <a:solidFill>
                  <a:schemeClr val="accent2"/>
                </a:solidFill>
                <a:latin typeface="Cabin"/>
                <a:ea typeface="Cabin"/>
                <a:cs typeface="Cabin"/>
                <a:sym typeface="Cabin"/>
              </a:defRPr>
            </a:lvl2pPr>
            <a:lvl3pPr marL="0" marR="0" lvl="2" indent="0" algn="r" rtl="0">
              <a:spcBef>
                <a:spcPts val="0"/>
              </a:spcBef>
              <a:buNone/>
              <a:defRPr sz="900">
                <a:solidFill>
                  <a:schemeClr val="accent2"/>
                </a:solidFill>
                <a:latin typeface="Cabin"/>
                <a:ea typeface="Cabin"/>
                <a:cs typeface="Cabin"/>
                <a:sym typeface="Cabin"/>
              </a:defRPr>
            </a:lvl3pPr>
            <a:lvl4pPr marL="0" marR="0" lvl="3" indent="0" algn="r" rtl="0">
              <a:spcBef>
                <a:spcPts val="0"/>
              </a:spcBef>
              <a:buNone/>
              <a:defRPr sz="900">
                <a:solidFill>
                  <a:schemeClr val="accent2"/>
                </a:solidFill>
                <a:latin typeface="Cabin"/>
                <a:ea typeface="Cabin"/>
                <a:cs typeface="Cabin"/>
                <a:sym typeface="Cabin"/>
              </a:defRPr>
            </a:lvl4pPr>
            <a:lvl5pPr marL="0" marR="0" lvl="4" indent="0" algn="r" rtl="0">
              <a:spcBef>
                <a:spcPts val="0"/>
              </a:spcBef>
              <a:buNone/>
              <a:defRPr sz="900">
                <a:solidFill>
                  <a:schemeClr val="accent2"/>
                </a:solidFill>
                <a:latin typeface="Cabin"/>
                <a:ea typeface="Cabin"/>
                <a:cs typeface="Cabin"/>
                <a:sym typeface="Cabin"/>
              </a:defRPr>
            </a:lvl5pPr>
            <a:lvl6pPr marL="0" marR="0" lvl="5" indent="0" algn="r" rtl="0">
              <a:spcBef>
                <a:spcPts val="0"/>
              </a:spcBef>
              <a:buNone/>
              <a:defRPr sz="900">
                <a:solidFill>
                  <a:schemeClr val="accent2"/>
                </a:solidFill>
                <a:latin typeface="Cabin"/>
                <a:ea typeface="Cabin"/>
                <a:cs typeface="Cabin"/>
                <a:sym typeface="Cabin"/>
              </a:defRPr>
            </a:lvl6pPr>
            <a:lvl7pPr marL="0" marR="0" lvl="6" indent="0" algn="r" rtl="0">
              <a:spcBef>
                <a:spcPts val="0"/>
              </a:spcBef>
              <a:buNone/>
              <a:defRPr sz="900">
                <a:solidFill>
                  <a:schemeClr val="accent2"/>
                </a:solidFill>
                <a:latin typeface="Cabin"/>
                <a:ea typeface="Cabin"/>
                <a:cs typeface="Cabin"/>
                <a:sym typeface="Cabin"/>
              </a:defRPr>
            </a:lvl7pPr>
            <a:lvl8pPr marL="0" marR="0" lvl="7" indent="0" algn="r" rtl="0">
              <a:spcBef>
                <a:spcPts val="0"/>
              </a:spcBef>
              <a:buNone/>
              <a:defRPr sz="900">
                <a:solidFill>
                  <a:schemeClr val="accent2"/>
                </a:solidFill>
                <a:latin typeface="Cabin"/>
                <a:ea typeface="Cabin"/>
                <a:cs typeface="Cabin"/>
                <a:sym typeface="Cabin"/>
              </a:defRPr>
            </a:lvl8pPr>
            <a:lvl9pPr marL="0" marR="0" lvl="8" indent="0" algn="r" rtl="0">
              <a:spcBef>
                <a:spcPts val="0"/>
              </a:spcBef>
              <a:buNone/>
              <a:defRPr sz="900">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sp>
        <p:nvSpPr>
          <p:cNvPr id="58" name="Shape 58"/>
          <p:cNvSpPr/>
          <p:nvPr/>
        </p:nvSpPr>
        <p:spPr>
          <a:xfrm>
            <a:off x="447817" y="5141974"/>
            <a:ext cx="11290860"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3600"/>
              <a:buFont typeface="Cabin"/>
              <a:buNone/>
              <a:defRPr sz="3600" b="0" i="0" u="none" strike="noStrike" cap="none">
                <a:solidFill>
                  <a:schemeClr val="accen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0" name="Shape 60"/>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accent2"/>
              </a:buClr>
              <a:buSzPts val="1656"/>
              <a:buFont typeface="Noto Sans Symbols"/>
              <a:buNone/>
              <a:defRPr sz="1800" b="0" i="0" u="none" strike="noStrike" cap="none">
                <a:solidFill>
                  <a:schemeClr val="accent2"/>
                </a:solidFill>
                <a:latin typeface="Cabin"/>
                <a:ea typeface="Cabin"/>
                <a:cs typeface="Cabin"/>
                <a:sym typeface="Cabin"/>
              </a:defRPr>
            </a:lvl1pPr>
            <a:lvl2pPr marL="914400" marR="0" lvl="1" indent="-228600" algn="l" rtl="0">
              <a:spcBef>
                <a:spcPts val="600"/>
              </a:spcBef>
              <a:spcAft>
                <a:spcPts val="0"/>
              </a:spcAft>
              <a:buClr>
                <a:schemeClr val="accent2"/>
              </a:buClr>
              <a:buSzPts val="1656"/>
              <a:buFont typeface="Noto Sans Symbols"/>
              <a:buNone/>
              <a:defRPr sz="1800" b="0" i="0" u="none" strike="noStrike" cap="none">
                <a:solidFill>
                  <a:srgbClr val="888888"/>
                </a:solidFill>
                <a:latin typeface="Cabin"/>
                <a:ea typeface="Cabin"/>
                <a:cs typeface="Cabin"/>
                <a:sym typeface="Cabin"/>
              </a:defRPr>
            </a:lvl2pPr>
            <a:lvl3pPr marL="1371600" marR="0" lvl="2" indent="-228600" algn="l" rtl="0">
              <a:spcBef>
                <a:spcPts val="600"/>
              </a:spcBef>
              <a:spcAft>
                <a:spcPts val="0"/>
              </a:spcAft>
              <a:buClr>
                <a:schemeClr val="accent2"/>
              </a:buClr>
              <a:buSzPts val="1472"/>
              <a:buFont typeface="Noto Sans Symbols"/>
              <a:buNone/>
              <a:defRPr sz="1600" b="0" i="0" u="none" strike="noStrike" cap="none">
                <a:solidFill>
                  <a:srgbClr val="888888"/>
                </a:solidFill>
                <a:latin typeface="Cabin"/>
                <a:ea typeface="Cabin"/>
                <a:cs typeface="Cabin"/>
                <a:sym typeface="Cabin"/>
              </a:defRPr>
            </a:lvl3pPr>
            <a:lvl4pPr marL="1828800" marR="0" lvl="3" indent="-228600" algn="l"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4pPr>
            <a:lvl5pPr marL="2286000" marR="0" lvl="4" indent="-228600" algn="l"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5pPr>
            <a:lvl6pPr marL="2743200" marR="0" lvl="5" indent="-228600" algn="l"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6pPr>
            <a:lvl7pPr marL="3200400" marR="0" lvl="6" indent="-228600" algn="l"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7pPr>
            <a:lvl8pPr marL="3657600" marR="0" lvl="7" indent="-228600" algn="l"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8pPr>
            <a:lvl9pPr marL="4114800" marR="0" lvl="8" indent="-228600" algn="l" rtl="0">
              <a:spcBef>
                <a:spcPts val="600"/>
              </a:spcBef>
              <a:spcAft>
                <a:spcPts val="60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9pPr>
          </a:lstStyle>
          <a:p>
            <a:endParaRPr/>
          </a:p>
        </p:txBody>
      </p:sp>
      <p:sp>
        <p:nvSpPr>
          <p:cNvPr id="61" name="Shape 61"/>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9F276A"/>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2" name="Shape 6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rgbClr val="9F276A"/>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3" name="Shape 63"/>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9F276A"/>
                </a:solidFill>
                <a:latin typeface="Cabin"/>
                <a:ea typeface="Cabin"/>
                <a:cs typeface="Cabin"/>
                <a:sym typeface="Cabin"/>
              </a:defRPr>
            </a:lvl1pPr>
            <a:lvl2pPr marL="0" marR="0" lvl="1" indent="0" algn="r" rtl="0">
              <a:spcBef>
                <a:spcPts val="0"/>
              </a:spcBef>
              <a:buNone/>
              <a:defRPr sz="900">
                <a:solidFill>
                  <a:srgbClr val="9F276A"/>
                </a:solidFill>
                <a:latin typeface="Cabin"/>
                <a:ea typeface="Cabin"/>
                <a:cs typeface="Cabin"/>
                <a:sym typeface="Cabin"/>
              </a:defRPr>
            </a:lvl2pPr>
            <a:lvl3pPr marL="0" marR="0" lvl="2" indent="0" algn="r" rtl="0">
              <a:spcBef>
                <a:spcPts val="0"/>
              </a:spcBef>
              <a:buNone/>
              <a:defRPr sz="900">
                <a:solidFill>
                  <a:srgbClr val="9F276A"/>
                </a:solidFill>
                <a:latin typeface="Cabin"/>
                <a:ea typeface="Cabin"/>
                <a:cs typeface="Cabin"/>
                <a:sym typeface="Cabin"/>
              </a:defRPr>
            </a:lvl3pPr>
            <a:lvl4pPr marL="0" marR="0" lvl="3" indent="0" algn="r" rtl="0">
              <a:spcBef>
                <a:spcPts val="0"/>
              </a:spcBef>
              <a:buNone/>
              <a:defRPr sz="900">
                <a:solidFill>
                  <a:srgbClr val="9F276A"/>
                </a:solidFill>
                <a:latin typeface="Cabin"/>
                <a:ea typeface="Cabin"/>
                <a:cs typeface="Cabin"/>
                <a:sym typeface="Cabin"/>
              </a:defRPr>
            </a:lvl4pPr>
            <a:lvl5pPr marL="0" marR="0" lvl="4" indent="0" algn="r" rtl="0">
              <a:spcBef>
                <a:spcPts val="0"/>
              </a:spcBef>
              <a:buNone/>
              <a:defRPr sz="900">
                <a:solidFill>
                  <a:srgbClr val="9F276A"/>
                </a:solidFill>
                <a:latin typeface="Cabin"/>
                <a:ea typeface="Cabin"/>
                <a:cs typeface="Cabin"/>
                <a:sym typeface="Cabin"/>
              </a:defRPr>
            </a:lvl5pPr>
            <a:lvl6pPr marL="0" marR="0" lvl="5" indent="0" algn="r" rtl="0">
              <a:spcBef>
                <a:spcPts val="0"/>
              </a:spcBef>
              <a:buNone/>
              <a:defRPr sz="900">
                <a:solidFill>
                  <a:srgbClr val="9F276A"/>
                </a:solidFill>
                <a:latin typeface="Cabin"/>
                <a:ea typeface="Cabin"/>
                <a:cs typeface="Cabin"/>
                <a:sym typeface="Cabin"/>
              </a:defRPr>
            </a:lvl6pPr>
            <a:lvl7pPr marL="0" marR="0" lvl="6" indent="0" algn="r" rtl="0">
              <a:spcBef>
                <a:spcPts val="0"/>
              </a:spcBef>
              <a:buNone/>
              <a:defRPr sz="900">
                <a:solidFill>
                  <a:srgbClr val="9F276A"/>
                </a:solidFill>
                <a:latin typeface="Cabin"/>
                <a:ea typeface="Cabin"/>
                <a:cs typeface="Cabin"/>
                <a:sym typeface="Cabin"/>
              </a:defRPr>
            </a:lvl7pPr>
            <a:lvl8pPr marL="0" marR="0" lvl="7" indent="0" algn="r" rtl="0">
              <a:spcBef>
                <a:spcPts val="0"/>
              </a:spcBef>
              <a:buNone/>
              <a:defRPr sz="900">
                <a:solidFill>
                  <a:srgbClr val="9F276A"/>
                </a:solidFill>
                <a:latin typeface="Cabin"/>
                <a:ea typeface="Cabin"/>
                <a:cs typeface="Cabin"/>
                <a:sym typeface="Cabin"/>
              </a:defRPr>
            </a:lvl8pPr>
            <a:lvl9pPr marL="0" marR="0" lvl="8" indent="0" algn="r" rtl="0">
              <a:spcBef>
                <a:spcPts val="0"/>
              </a:spcBef>
              <a:buNone/>
              <a:defRPr sz="900">
                <a:solidFill>
                  <a:srgbClr val="9F276A"/>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Shape 65"/>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7" name="Shape 67"/>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lstStyle>
            <a:lvl1pPr marL="457200" marR="0" lvl="0" indent="-228600" algn="l" rtl="0">
              <a:spcBef>
                <a:spcPts val="440"/>
              </a:spcBef>
              <a:spcAft>
                <a:spcPts val="0"/>
              </a:spcAft>
              <a:buClr>
                <a:schemeClr val="accent2"/>
              </a:buClr>
              <a:buSzPts val="2024"/>
              <a:buFont typeface="Noto Sans Symbols"/>
              <a:buNone/>
              <a:defRPr sz="2200" b="0" i="0" u="none" strike="noStrike" cap="none">
                <a:solidFill>
                  <a:schemeClr val="accent2"/>
                </a:solidFill>
                <a:latin typeface="Cabin"/>
                <a:ea typeface="Cabin"/>
                <a:cs typeface="Cabin"/>
                <a:sym typeface="Cabin"/>
              </a:defRPr>
            </a:lvl1pPr>
            <a:lvl2pPr marL="914400" marR="0" lvl="1" indent="-228600" algn="l" rtl="0">
              <a:spcBef>
                <a:spcPts val="600"/>
              </a:spcBef>
              <a:spcAft>
                <a:spcPts val="0"/>
              </a:spcAft>
              <a:buClr>
                <a:schemeClr val="accent2"/>
              </a:buClr>
              <a:buSzPts val="1840"/>
              <a:buFont typeface="Noto Sans Symbols"/>
              <a:buNone/>
              <a:defRPr sz="2000" b="1" i="0" u="none" strike="noStrike" cap="none">
                <a:solidFill>
                  <a:schemeClr val="dk2"/>
                </a:solidFill>
                <a:latin typeface="Cabin"/>
                <a:ea typeface="Cabin"/>
                <a:cs typeface="Cabin"/>
                <a:sym typeface="Cabin"/>
              </a:defRPr>
            </a:lvl2pPr>
            <a:lvl3pPr marL="1371600" marR="0" lvl="2" indent="-228600" algn="l" rtl="0">
              <a:spcBef>
                <a:spcPts val="600"/>
              </a:spcBef>
              <a:spcAft>
                <a:spcPts val="0"/>
              </a:spcAft>
              <a:buClr>
                <a:schemeClr val="accent2"/>
              </a:buClr>
              <a:buSzPts val="1656"/>
              <a:buFont typeface="Noto Sans Symbols"/>
              <a:buNone/>
              <a:defRPr sz="1800" b="1" i="0" u="none" strike="noStrike" cap="none">
                <a:solidFill>
                  <a:schemeClr val="dk2"/>
                </a:solidFill>
                <a:latin typeface="Cabin"/>
                <a:ea typeface="Cabin"/>
                <a:cs typeface="Cabin"/>
                <a:sym typeface="Cabin"/>
              </a:defRPr>
            </a:lvl3pPr>
            <a:lvl4pPr marL="1828800" marR="0" lvl="3"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4pPr>
            <a:lvl5pPr marL="2286000" marR="0" lvl="4"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5pPr>
            <a:lvl6pPr marL="2743200" marR="0" lvl="5"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6pPr>
            <a:lvl7pPr marL="3200400" marR="0" lvl="6"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7pPr>
            <a:lvl8pPr marL="3657600" marR="0" lvl="7"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8pPr>
            <a:lvl9pPr marL="4114800" marR="0" lvl="8" indent="-228600" algn="l" rtl="0">
              <a:spcBef>
                <a:spcPts val="600"/>
              </a:spcBef>
              <a:spcAft>
                <a:spcPts val="60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9pPr>
          </a:lstStyle>
          <a:p>
            <a:endParaRPr/>
          </a:p>
        </p:txBody>
      </p:sp>
      <p:sp>
        <p:nvSpPr>
          <p:cNvPr id="68" name="Shape 68"/>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69" name="Shape 69"/>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lstStyle>
            <a:lvl1pPr marL="457200" marR="0" lvl="0" indent="-228600" algn="l" rtl="0">
              <a:spcBef>
                <a:spcPts val="440"/>
              </a:spcBef>
              <a:spcAft>
                <a:spcPts val="0"/>
              </a:spcAft>
              <a:buClr>
                <a:schemeClr val="accent2"/>
              </a:buClr>
              <a:buSzPts val="2024"/>
              <a:buFont typeface="Noto Sans Symbols"/>
              <a:buNone/>
              <a:defRPr sz="2200" b="0" i="0" u="none" strike="noStrike" cap="none">
                <a:solidFill>
                  <a:schemeClr val="accent2"/>
                </a:solidFill>
                <a:latin typeface="Cabin"/>
                <a:ea typeface="Cabin"/>
                <a:cs typeface="Cabin"/>
                <a:sym typeface="Cabin"/>
              </a:defRPr>
            </a:lvl1pPr>
            <a:lvl2pPr marL="914400" marR="0" lvl="1" indent="-228600" algn="l" rtl="0">
              <a:spcBef>
                <a:spcPts val="600"/>
              </a:spcBef>
              <a:spcAft>
                <a:spcPts val="0"/>
              </a:spcAft>
              <a:buClr>
                <a:schemeClr val="accent2"/>
              </a:buClr>
              <a:buSzPts val="1840"/>
              <a:buFont typeface="Noto Sans Symbols"/>
              <a:buNone/>
              <a:defRPr sz="2000" b="1" i="0" u="none" strike="noStrike" cap="none">
                <a:solidFill>
                  <a:schemeClr val="dk2"/>
                </a:solidFill>
                <a:latin typeface="Cabin"/>
                <a:ea typeface="Cabin"/>
                <a:cs typeface="Cabin"/>
                <a:sym typeface="Cabin"/>
              </a:defRPr>
            </a:lvl2pPr>
            <a:lvl3pPr marL="1371600" marR="0" lvl="2" indent="-228600" algn="l" rtl="0">
              <a:spcBef>
                <a:spcPts val="600"/>
              </a:spcBef>
              <a:spcAft>
                <a:spcPts val="0"/>
              </a:spcAft>
              <a:buClr>
                <a:schemeClr val="accent2"/>
              </a:buClr>
              <a:buSzPts val="1656"/>
              <a:buFont typeface="Noto Sans Symbols"/>
              <a:buNone/>
              <a:defRPr sz="1800" b="1" i="0" u="none" strike="noStrike" cap="none">
                <a:solidFill>
                  <a:schemeClr val="dk2"/>
                </a:solidFill>
                <a:latin typeface="Cabin"/>
                <a:ea typeface="Cabin"/>
                <a:cs typeface="Cabin"/>
                <a:sym typeface="Cabin"/>
              </a:defRPr>
            </a:lvl3pPr>
            <a:lvl4pPr marL="1828800" marR="0" lvl="3"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4pPr>
            <a:lvl5pPr marL="2286000" marR="0" lvl="4"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5pPr>
            <a:lvl6pPr marL="2743200" marR="0" lvl="5"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6pPr>
            <a:lvl7pPr marL="3200400" marR="0" lvl="6"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7pPr>
            <a:lvl8pPr marL="3657600" marR="0" lvl="7"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8pPr>
            <a:lvl9pPr marL="4114800" marR="0" lvl="8" indent="-228600" algn="l" rtl="0">
              <a:spcBef>
                <a:spcPts val="600"/>
              </a:spcBef>
              <a:spcAft>
                <a:spcPts val="60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9pPr>
          </a:lstStyle>
          <a:p>
            <a:endParaRPr/>
          </a:p>
        </p:txBody>
      </p:sp>
      <p:sp>
        <p:nvSpPr>
          <p:cNvPr id="70" name="Shape 70"/>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71" name="Shape 71"/>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2" name="Shape 7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3" name="Shape 73"/>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2"/>
                </a:solidFill>
                <a:latin typeface="Cabin"/>
                <a:ea typeface="Cabin"/>
                <a:cs typeface="Cabin"/>
                <a:sym typeface="Cabin"/>
              </a:defRPr>
            </a:lvl1pPr>
            <a:lvl2pPr marL="0" marR="0" lvl="1" indent="0" algn="r" rtl="0">
              <a:spcBef>
                <a:spcPts val="0"/>
              </a:spcBef>
              <a:buNone/>
              <a:defRPr sz="900">
                <a:solidFill>
                  <a:schemeClr val="accent2"/>
                </a:solidFill>
                <a:latin typeface="Cabin"/>
                <a:ea typeface="Cabin"/>
                <a:cs typeface="Cabin"/>
                <a:sym typeface="Cabin"/>
              </a:defRPr>
            </a:lvl2pPr>
            <a:lvl3pPr marL="0" marR="0" lvl="2" indent="0" algn="r" rtl="0">
              <a:spcBef>
                <a:spcPts val="0"/>
              </a:spcBef>
              <a:buNone/>
              <a:defRPr sz="900">
                <a:solidFill>
                  <a:schemeClr val="accent2"/>
                </a:solidFill>
                <a:latin typeface="Cabin"/>
                <a:ea typeface="Cabin"/>
                <a:cs typeface="Cabin"/>
                <a:sym typeface="Cabin"/>
              </a:defRPr>
            </a:lvl3pPr>
            <a:lvl4pPr marL="0" marR="0" lvl="3" indent="0" algn="r" rtl="0">
              <a:spcBef>
                <a:spcPts val="0"/>
              </a:spcBef>
              <a:buNone/>
              <a:defRPr sz="900">
                <a:solidFill>
                  <a:schemeClr val="accent2"/>
                </a:solidFill>
                <a:latin typeface="Cabin"/>
                <a:ea typeface="Cabin"/>
                <a:cs typeface="Cabin"/>
                <a:sym typeface="Cabin"/>
              </a:defRPr>
            </a:lvl4pPr>
            <a:lvl5pPr marL="0" marR="0" lvl="4" indent="0" algn="r" rtl="0">
              <a:spcBef>
                <a:spcPts val="0"/>
              </a:spcBef>
              <a:buNone/>
              <a:defRPr sz="900">
                <a:solidFill>
                  <a:schemeClr val="accent2"/>
                </a:solidFill>
                <a:latin typeface="Cabin"/>
                <a:ea typeface="Cabin"/>
                <a:cs typeface="Cabin"/>
                <a:sym typeface="Cabin"/>
              </a:defRPr>
            </a:lvl5pPr>
            <a:lvl6pPr marL="0" marR="0" lvl="5" indent="0" algn="r" rtl="0">
              <a:spcBef>
                <a:spcPts val="0"/>
              </a:spcBef>
              <a:buNone/>
              <a:defRPr sz="900">
                <a:solidFill>
                  <a:schemeClr val="accent2"/>
                </a:solidFill>
                <a:latin typeface="Cabin"/>
                <a:ea typeface="Cabin"/>
                <a:cs typeface="Cabin"/>
                <a:sym typeface="Cabin"/>
              </a:defRPr>
            </a:lvl6pPr>
            <a:lvl7pPr marL="0" marR="0" lvl="6" indent="0" algn="r" rtl="0">
              <a:spcBef>
                <a:spcPts val="0"/>
              </a:spcBef>
              <a:buNone/>
              <a:defRPr sz="900">
                <a:solidFill>
                  <a:schemeClr val="accent2"/>
                </a:solidFill>
                <a:latin typeface="Cabin"/>
                <a:ea typeface="Cabin"/>
                <a:cs typeface="Cabin"/>
                <a:sym typeface="Cabin"/>
              </a:defRPr>
            </a:lvl7pPr>
            <a:lvl8pPr marL="0" marR="0" lvl="7" indent="0" algn="r" rtl="0">
              <a:spcBef>
                <a:spcPts val="0"/>
              </a:spcBef>
              <a:buNone/>
              <a:defRPr sz="900">
                <a:solidFill>
                  <a:schemeClr val="accent2"/>
                </a:solidFill>
                <a:latin typeface="Cabin"/>
                <a:ea typeface="Cabin"/>
                <a:cs typeface="Cabin"/>
                <a:sym typeface="Cabin"/>
              </a:defRPr>
            </a:lvl8pPr>
            <a:lvl9pPr marL="0" marR="0" lvl="8" indent="0" algn="r" rtl="0">
              <a:spcBef>
                <a:spcPts val="0"/>
              </a:spcBef>
              <a:buNone/>
              <a:defRPr sz="900">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Shape 75"/>
          <p:cNvSpPr/>
          <p:nvPr/>
        </p:nvSpPr>
        <p:spPr>
          <a:xfrm>
            <a:off x="447817" y="5141973"/>
            <a:ext cx="11298200" cy="1274702"/>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9F276A"/>
              </a:buClr>
              <a:buSzPts val="2000"/>
              <a:buFont typeface="Cabin"/>
              <a:buNone/>
              <a:defRPr sz="2000" b="0" i="0" u="none" strike="noStrike" cap="none">
                <a:solidFill>
                  <a:srgbClr val="9F276A"/>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7" name="Shape 77"/>
          <p:cNvSpPr txBox="1">
            <a:spLocks noGrp="1"/>
          </p:cNvSpPr>
          <p:nvPr>
            <p:ph type="body" idx="1"/>
          </p:nvPr>
        </p:nvSpPr>
        <p:spPr>
          <a:xfrm>
            <a:off x="447816" y="601200"/>
            <a:ext cx="11292840" cy="4204800"/>
          </a:xfrm>
          <a:prstGeom prst="rect">
            <a:avLst/>
          </a:prstGeom>
          <a:noFill/>
          <a:ln>
            <a:noFill/>
          </a:ln>
        </p:spPr>
        <p:txBody>
          <a:bodyPr spcFirstLastPara="1" wrap="square" lIns="91425" tIns="45700" rIns="91425" bIns="45700" anchor="ctr" anchorCtr="0"/>
          <a:lstStyle>
            <a:lvl1pPr marL="457200" marR="0" lvl="0" indent="-345440" algn="l" rtl="0">
              <a:spcBef>
                <a:spcPts val="400"/>
              </a:spcBef>
              <a:spcAft>
                <a:spcPts val="0"/>
              </a:spcAft>
              <a:buClr>
                <a:schemeClr val="accent2"/>
              </a:buClr>
              <a:buSzPts val="1840"/>
              <a:buFont typeface="Noto Sans Symbols"/>
              <a:buChar char="◼"/>
              <a:defRPr sz="2000" b="0" i="0" u="none" strike="noStrike" cap="none">
                <a:solidFill>
                  <a:schemeClr val="dk2"/>
                </a:solidFill>
                <a:latin typeface="Cabin"/>
                <a:ea typeface="Cabin"/>
                <a:cs typeface="Cabin"/>
                <a:sym typeface="Cabin"/>
              </a:defRPr>
            </a:lvl1pPr>
            <a:lvl2pPr marL="914400" marR="0" lvl="1" indent="-333756" algn="l" rtl="0">
              <a:spcBef>
                <a:spcPts val="60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2pPr>
            <a:lvl3pPr marL="1371600" marR="0" lvl="2"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3pPr>
            <a:lvl4pPr marL="1828800" marR="0" lvl="3"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4pPr>
            <a:lvl5pPr marL="2286000" marR="0" lvl="4"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5pPr>
            <a:lvl6pPr marL="2743200" marR="0" lvl="5"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6pPr>
            <a:lvl7pPr marL="3200400" marR="0" lvl="6"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7pPr>
            <a:lvl8pPr marL="3657600" marR="0" lvl="7"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8pPr>
            <a:lvl9pPr marL="4114800" marR="0" lvl="8" indent="-310388" algn="l" rtl="0">
              <a:spcBef>
                <a:spcPts val="600"/>
              </a:spcBef>
              <a:spcAft>
                <a:spcPts val="60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9pPr>
          </a:lstStyle>
          <a:p>
            <a:endParaRPr/>
          </a:p>
        </p:txBody>
      </p:sp>
      <p:sp>
        <p:nvSpPr>
          <p:cNvPr id="78" name="Shape 78"/>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lstStyle>
            <a:lvl1pPr marL="457200" marR="0" lvl="0" indent="-228600" algn="r" rtl="0">
              <a:spcBef>
                <a:spcPts val="220"/>
              </a:spcBef>
              <a:spcAft>
                <a:spcPts val="0"/>
              </a:spcAft>
              <a:buClr>
                <a:schemeClr val="accent2"/>
              </a:buClr>
              <a:buSzPts val="1012"/>
              <a:buFont typeface="Noto Sans Symbols"/>
              <a:buNone/>
              <a:defRPr sz="1100" b="0" i="0" u="none" strike="noStrike" cap="none">
                <a:solidFill>
                  <a:schemeClr val="lt1"/>
                </a:solidFill>
                <a:latin typeface="Cabin"/>
                <a:ea typeface="Cabin"/>
                <a:cs typeface="Cabin"/>
                <a:sym typeface="Cabin"/>
              </a:defRPr>
            </a:lvl1pPr>
            <a:lvl2pPr marL="914400" marR="0" lvl="1" indent="-228600" algn="l" rtl="0">
              <a:spcBef>
                <a:spcPts val="600"/>
              </a:spcBef>
              <a:spcAft>
                <a:spcPts val="0"/>
              </a:spcAft>
              <a:buClr>
                <a:schemeClr val="accent2"/>
              </a:buClr>
              <a:buSzPts val="1012"/>
              <a:buFont typeface="Noto Sans Symbols"/>
              <a:buNone/>
              <a:defRPr sz="1100" b="0" i="0" u="none" strike="noStrike" cap="none">
                <a:solidFill>
                  <a:schemeClr val="dk2"/>
                </a:solidFill>
                <a:latin typeface="Cabin"/>
                <a:ea typeface="Cabin"/>
                <a:cs typeface="Cabin"/>
                <a:sym typeface="Cabin"/>
              </a:defRPr>
            </a:lvl2pPr>
            <a:lvl3pPr marL="1371600" marR="0" lvl="2" indent="-228600" algn="l" rtl="0">
              <a:spcBef>
                <a:spcPts val="600"/>
              </a:spcBef>
              <a:spcAft>
                <a:spcPts val="0"/>
              </a:spcAft>
              <a:buClr>
                <a:schemeClr val="accent2"/>
              </a:buClr>
              <a:buSzPts val="920"/>
              <a:buFont typeface="Noto Sans Symbols"/>
              <a:buNone/>
              <a:defRPr sz="1000" b="0" i="0" u="none" strike="noStrike" cap="none">
                <a:solidFill>
                  <a:schemeClr val="dk2"/>
                </a:solidFill>
                <a:latin typeface="Cabin"/>
                <a:ea typeface="Cabin"/>
                <a:cs typeface="Cabin"/>
                <a:sym typeface="Cabin"/>
              </a:defRPr>
            </a:lvl3pPr>
            <a:lvl4pPr marL="1828800" marR="0" lvl="3"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4pPr>
            <a:lvl5pPr marL="2286000" marR="0" lvl="4"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5pPr>
            <a:lvl6pPr marL="2743200" marR="0" lvl="5"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6pPr>
            <a:lvl7pPr marL="3200400" marR="0" lvl="6"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7pPr>
            <a:lvl8pPr marL="3657600" marR="0" lvl="7"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8pPr>
            <a:lvl9pPr marL="4114800" marR="0" lvl="8" indent="-228600" algn="l" rtl="0">
              <a:spcBef>
                <a:spcPts val="600"/>
              </a:spcBef>
              <a:spcAft>
                <a:spcPts val="60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9pPr>
          </a:lstStyle>
          <a:p>
            <a:endParaRPr/>
          </a:p>
        </p:txBody>
      </p:sp>
      <p:sp>
        <p:nvSpPr>
          <p:cNvPr id="79" name="Shape 7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9F276A"/>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0" name="Shape 80"/>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rgbClr val="9F276A"/>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1" name="Shape 81"/>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9F276A"/>
                </a:solidFill>
                <a:latin typeface="Cabin"/>
                <a:ea typeface="Cabin"/>
                <a:cs typeface="Cabin"/>
                <a:sym typeface="Cabin"/>
              </a:defRPr>
            </a:lvl1pPr>
            <a:lvl2pPr marL="0" marR="0" lvl="1" indent="0" algn="r" rtl="0">
              <a:spcBef>
                <a:spcPts val="0"/>
              </a:spcBef>
              <a:buNone/>
              <a:defRPr sz="900">
                <a:solidFill>
                  <a:srgbClr val="9F276A"/>
                </a:solidFill>
                <a:latin typeface="Cabin"/>
                <a:ea typeface="Cabin"/>
                <a:cs typeface="Cabin"/>
                <a:sym typeface="Cabin"/>
              </a:defRPr>
            </a:lvl2pPr>
            <a:lvl3pPr marL="0" marR="0" lvl="2" indent="0" algn="r" rtl="0">
              <a:spcBef>
                <a:spcPts val="0"/>
              </a:spcBef>
              <a:buNone/>
              <a:defRPr sz="900">
                <a:solidFill>
                  <a:srgbClr val="9F276A"/>
                </a:solidFill>
                <a:latin typeface="Cabin"/>
                <a:ea typeface="Cabin"/>
                <a:cs typeface="Cabin"/>
                <a:sym typeface="Cabin"/>
              </a:defRPr>
            </a:lvl3pPr>
            <a:lvl4pPr marL="0" marR="0" lvl="3" indent="0" algn="r" rtl="0">
              <a:spcBef>
                <a:spcPts val="0"/>
              </a:spcBef>
              <a:buNone/>
              <a:defRPr sz="900">
                <a:solidFill>
                  <a:srgbClr val="9F276A"/>
                </a:solidFill>
                <a:latin typeface="Cabin"/>
                <a:ea typeface="Cabin"/>
                <a:cs typeface="Cabin"/>
                <a:sym typeface="Cabin"/>
              </a:defRPr>
            </a:lvl4pPr>
            <a:lvl5pPr marL="0" marR="0" lvl="4" indent="0" algn="r" rtl="0">
              <a:spcBef>
                <a:spcPts val="0"/>
              </a:spcBef>
              <a:buNone/>
              <a:defRPr sz="900">
                <a:solidFill>
                  <a:srgbClr val="9F276A"/>
                </a:solidFill>
                <a:latin typeface="Cabin"/>
                <a:ea typeface="Cabin"/>
                <a:cs typeface="Cabin"/>
                <a:sym typeface="Cabin"/>
              </a:defRPr>
            </a:lvl5pPr>
            <a:lvl6pPr marL="0" marR="0" lvl="5" indent="0" algn="r" rtl="0">
              <a:spcBef>
                <a:spcPts val="0"/>
              </a:spcBef>
              <a:buNone/>
              <a:defRPr sz="900">
                <a:solidFill>
                  <a:srgbClr val="9F276A"/>
                </a:solidFill>
                <a:latin typeface="Cabin"/>
                <a:ea typeface="Cabin"/>
                <a:cs typeface="Cabin"/>
                <a:sym typeface="Cabin"/>
              </a:defRPr>
            </a:lvl6pPr>
            <a:lvl7pPr marL="0" marR="0" lvl="6" indent="0" algn="r" rtl="0">
              <a:spcBef>
                <a:spcPts val="0"/>
              </a:spcBef>
              <a:buNone/>
              <a:defRPr sz="900">
                <a:solidFill>
                  <a:srgbClr val="9F276A"/>
                </a:solidFill>
                <a:latin typeface="Cabin"/>
                <a:ea typeface="Cabin"/>
                <a:cs typeface="Cabin"/>
                <a:sym typeface="Cabin"/>
              </a:defRPr>
            </a:lvl7pPr>
            <a:lvl8pPr marL="0" marR="0" lvl="7" indent="0" algn="r" rtl="0">
              <a:spcBef>
                <a:spcPts val="0"/>
              </a:spcBef>
              <a:buNone/>
              <a:defRPr sz="900">
                <a:solidFill>
                  <a:srgbClr val="9F276A"/>
                </a:solidFill>
                <a:latin typeface="Cabin"/>
                <a:ea typeface="Cabin"/>
                <a:cs typeface="Cabin"/>
                <a:sym typeface="Cabin"/>
              </a:defRPr>
            </a:lvl8pPr>
            <a:lvl9pPr marL="0" marR="0" lvl="8" indent="0" algn="r" rtl="0">
              <a:spcBef>
                <a:spcPts val="0"/>
              </a:spcBef>
              <a:buNone/>
              <a:defRPr sz="900">
                <a:solidFill>
                  <a:srgbClr val="9F276A"/>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Shape 11"/>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12" name="Shape 1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3" name="Shape 1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4" name="Shape 14"/>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Cabin"/>
                <a:ea typeface="Cabin"/>
                <a:cs typeface="Cabin"/>
                <a:sym typeface="Cabin"/>
              </a:defRPr>
            </a:lvl1pPr>
            <a:lvl2pPr marL="0" marR="0" lvl="1" indent="0" algn="r" rtl="0">
              <a:spcBef>
                <a:spcPts val="0"/>
              </a:spcBef>
              <a:buNone/>
              <a:defRPr sz="900" b="0" i="0" u="none" strike="noStrike" cap="none">
                <a:solidFill>
                  <a:schemeClr val="accent2"/>
                </a:solidFill>
                <a:latin typeface="Cabin"/>
                <a:ea typeface="Cabin"/>
                <a:cs typeface="Cabin"/>
                <a:sym typeface="Cabin"/>
              </a:defRPr>
            </a:lvl2pPr>
            <a:lvl3pPr marL="0" marR="0" lvl="2" indent="0" algn="r" rtl="0">
              <a:spcBef>
                <a:spcPts val="0"/>
              </a:spcBef>
              <a:buNone/>
              <a:defRPr sz="900" b="0" i="0" u="none" strike="noStrike" cap="none">
                <a:solidFill>
                  <a:schemeClr val="accent2"/>
                </a:solidFill>
                <a:latin typeface="Cabin"/>
                <a:ea typeface="Cabin"/>
                <a:cs typeface="Cabin"/>
                <a:sym typeface="Cabin"/>
              </a:defRPr>
            </a:lvl3pPr>
            <a:lvl4pPr marL="0" marR="0" lvl="3" indent="0" algn="r" rtl="0">
              <a:spcBef>
                <a:spcPts val="0"/>
              </a:spcBef>
              <a:buNone/>
              <a:defRPr sz="900" b="0" i="0" u="none" strike="noStrike" cap="none">
                <a:solidFill>
                  <a:schemeClr val="accent2"/>
                </a:solidFill>
                <a:latin typeface="Cabin"/>
                <a:ea typeface="Cabin"/>
                <a:cs typeface="Cabin"/>
                <a:sym typeface="Cabin"/>
              </a:defRPr>
            </a:lvl4pPr>
            <a:lvl5pPr marL="0" marR="0" lvl="4" indent="0" algn="r" rtl="0">
              <a:spcBef>
                <a:spcPts val="0"/>
              </a:spcBef>
              <a:buNone/>
              <a:defRPr sz="900" b="0" i="0" u="none" strike="noStrike" cap="none">
                <a:solidFill>
                  <a:schemeClr val="accent2"/>
                </a:solidFill>
                <a:latin typeface="Cabin"/>
                <a:ea typeface="Cabin"/>
                <a:cs typeface="Cabin"/>
                <a:sym typeface="Cabin"/>
              </a:defRPr>
            </a:lvl5pPr>
            <a:lvl6pPr marL="0" marR="0" lvl="5" indent="0" algn="r" rtl="0">
              <a:spcBef>
                <a:spcPts val="0"/>
              </a:spcBef>
              <a:buNone/>
              <a:defRPr sz="900" b="0" i="0" u="none" strike="noStrike" cap="none">
                <a:solidFill>
                  <a:schemeClr val="accent2"/>
                </a:solidFill>
                <a:latin typeface="Cabin"/>
                <a:ea typeface="Cabin"/>
                <a:cs typeface="Cabin"/>
                <a:sym typeface="Cabin"/>
              </a:defRPr>
            </a:lvl6pPr>
            <a:lvl7pPr marL="0" marR="0" lvl="6" indent="0" algn="r" rtl="0">
              <a:spcBef>
                <a:spcPts val="0"/>
              </a:spcBef>
              <a:buNone/>
              <a:defRPr sz="900" b="0" i="0" u="none" strike="noStrike" cap="none">
                <a:solidFill>
                  <a:schemeClr val="accent2"/>
                </a:solidFill>
                <a:latin typeface="Cabin"/>
                <a:ea typeface="Cabin"/>
                <a:cs typeface="Cabin"/>
                <a:sym typeface="Cabin"/>
              </a:defRPr>
            </a:lvl7pPr>
            <a:lvl8pPr marL="0" marR="0" lvl="7" indent="0" algn="r" rtl="0">
              <a:spcBef>
                <a:spcPts val="0"/>
              </a:spcBef>
              <a:buNone/>
              <a:defRPr sz="900" b="0" i="0" u="none" strike="noStrike" cap="none">
                <a:solidFill>
                  <a:schemeClr val="accent2"/>
                </a:solidFill>
                <a:latin typeface="Cabin"/>
                <a:ea typeface="Cabin"/>
                <a:cs typeface="Cabin"/>
                <a:sym typeface="Cabin"/>
              </a:defRPr>
            </a:lvl8pPr>
            <a:lvl9pPr marL="0" marR="0" lvl="8" indent="0" algn="r" rtl="0">
              <a:spcBef>
                <a:spcPts val="0"/>
              </a:spcBef>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
        <p:nvSpPr>
          <p:cNvPr id="15" name="Shape 15"/>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1"/>
              </a:buClr>
              <a:buSzPts val="3600"/>
              <a:buFont typeface="Cabin"/>
              <a:buNone/>
            </a:pPr>
            <a:r>
              <a:rPr lang="en-US" sz="3600" b="0" i="0" u="none" strike="noStrike" cap="none">
                <a:solidFill>
                  <a:schemeClr val="accent1"/>
                </a:solidFill>
                <a:latin typeface="Cabin"/>
                <a:ea typeface="Cabin"/>
                <a:cs typeface="Cabin"/>
                <a:sym typeface="Cabin"/>
              </a:rPr>
              <a:t>NUCLEAR WEAPONS AND WA STATE </a:t>
            </a:r>
            <a:endParaRPr sz="3600" b="0" i="0" u="none" strike="noStrike" cap="none">
              <a:solidFill>
                <a:schemeClr val="accent1"/>
              </a:solidFill>
              <a:latin typeface="Cabin"/>
              <a:ea typeface="Cabin"/>
              <a:cs typeface="Cabin"/>
              <a:sym typeface="Cabin"/>
            </a:endParaRPr>
          </a:p>
        </p:txBody>
      </p:sp>
      <p:sp>
        <p:nvSpPr>
          <p:cNvPr id="101" name="Shape 101"/>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1472"/>
              <a:buFont typeface="Noto Sans Symbols"/>
              <a:buNone/>
            </a:pPr>
            <a:endParaRPr sz="1600" b="0" i="0" u="none" strike="noStrike" cap="none">
              <a:solidFill>
                <a:schemeClr val="accent2"/>
              </a:solidFill>
              <a:latin typeface="Cabin"/>
              <a:ea typeface="Cabin"/>
              <a:cs typeface="Cabin"/>
              <a:sym typeface="Cab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738106" y="868799"/>
            <a:ext cx="8394600" cy="717000"/>
          </a:xfrm>
          <a:prstGeom prst="rect">
            <a:avLst/>
          </a:prstGeom>
        </p:spPr>
        <p:txBody>
          <a:bodyPr spcFirstLastPara="1" wrap="square" lIns="91425" tIns="45700" rIns="91425" bIns="45700" anchor="b" anchorCtr="0">
            <a:noAutofit/>
          </a:bodyPr>
          <a:lstStyle/>
          <a:p>
            <a:pPr marL="0" lvl="0" indent="0">
              <a:spcBef>
                <a:spcPts val="0"/>
              </a:spcBef>
              <a:spcAft>
                <a:spcPts val="0"/>
              </a:spcAft>
              <a:buNone/>
            </a:pPr>
            <a:r>
              <a:rPr lang="en-US"/>
              <a:t>WHAT WE DO</a:t>
            </a:r>
            <a:endParaRPr/>
          </a:p>
        </p:txBody>
      </p:sp>
      <p:pic>
        <p:nvPicPr>
          <p:cNvPr id="171" name="Shape 171"/>
          <p:cNvPicPr preferRelativeResize="0"/>
          <p:nvPr/>
        </p:nvPicPr>
        <p:blipFill rotWithShape="1">
          <a:blip r:embed="rId3">
            <a:alphaModFix/>
          </a:blip>
          <a:srcRect l="14770"/>
          <a:stretch/>
        </p:blipFill>
        <p:spPr>
          <a:xfrm>
            <a:off x="332725" y="2016200"/>
            <a:ext cx="4026100" cy="3729475"/>
          </a:xfrm>
          <a:prstGeom prst="rect">
            <a:avLst/>
          </a:prstGeom>
          <a:noFill/>
          <a:ln>
            <a:noFill/>
          </a:ln>
        </p:spPr>
      </p:pic>
      <p:pic>
        <p:nvPicPr>
          <p:cNvPr id="172" name="Shape 172"/>
          <p:cNvPicPr preferRelativeResize="0"/>
          <p:nvPr/>
        </p:nvPicPr>
        <p:blipFill>
          <a:blip r:embed="rId4">
            <a:alphaModFix/>
          </a:blip>
          <a:stretch>
            <a:fillRect/>
          </a:stretch>
        </p:blipFill>
        <p:spPr>
          <a:xfrm>
            <a:off x="8826824" y="2016200"/>
            <a:ext cx="3009356" cy="3729479"/>
          </a:xfrm>
          <a:prstGeom prst="rect">
            <a:avLst/>
          </a:prstGeom>
          <a:noFill/>
          <a:ln>
            <a:noFill/>
          </a:ln>
        </p:spPr>
      </p:pic>
      <p:pic>
        <p:nvPicPr>
          <p:cNvPr id="173" name="Shape 173"/>
          <p:cNvPicPr preferRelativeResize="0"/>
          <p:nvPr/>
        </p:nvPicPr>
        <p:blipFill>
          <a:blip r:embed="rId5">
            <a:alphaModFix/>
          </a:blip>
          <a:stretch>
            <a:fillRect/>
          </a:stretch>
        </p:blipFill>
        <p:spPr>
          <a:xfrm>
            <a:off x="4579774" y="2016199"/>
            <a:ext cx="4026103" cy="3019585"/>
          </a:xfrm>
          <a:prstGeom prst="rect">
            <a:avLst/>
          </a:prstGeom>
          <a:noFill/>
          <a:ln>
            <a:noFill/>
          </a:ln>
        </p:spPr>
      </p:pic>
      <p:sp>
        <p:nvSpPr>
          <p:cNvPr id="174" name="Shape 174"/>
          <p:cNvSpPr txBox="1"/>
          <p:nvPr/>
        </p:nvSpPr>
        <p:spPr>
          <a:xfrm>
            <a:off x="2629500" y="6242725"/>
            <a:ext cx="6933000" cy="525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2400">
                <a:latin typeface="Cabin"/>
                <a:ea typeface="Cabin"/>
                <a:cs typeface="Cabin"/>
                <a:sym typeface="Cabin"/>
              </a:rPr>
              <a:t>JOIN US AT </a:t>
            </a:r>
            <a:r>
              <a:rPr lang="en-US" sz="2400" i="1">
                <a:latin typeface="Cabin"/>
                <a:ea typeface="Cabin"/>
                <a:cs typeface="Cabin"/>
                <a:sym typeface="Cabin"/>
              </a:rPr>
              <a:t>WANWCOALITION.ORG </a:t>
            </a:r>
            <a:endParaRPr sz="2400" i="1">
              <a:latin typeface="Cabin"/>
              <a:ea typeface="Cabin"/>
              <a:cs typeface="Cabin"/>
              <a:sym typeface="Cab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NUCLEAR WEAPONS IN WASHINGTON</a:t>
            </a:r>
            <a:endParaRPr sz="2800" b="0" i="0" u="none" strike="noStrike" cap="none">
              <a:solidFill>
                <a:schemeClr val="lt1"/>
              </a:solidFill>
              <a:latin typeface="Cabin"/>
              <a:ea typeface="Cabin"/>
              <a:cs typeface="Cabin"/>
              <a:sym typeface="Cabin"/>
            </a:endParaRPr>
          </a:p>
        </p:txBody>
      </p:sp>
      <p:pic>
        <p:nvPicPr>
          <p:cNvPr id="108" name="Shape 108"/>
          <p:cNvPicPr preferRelativeResize="0"/>
          <p:nvPr/>
        </p:nvPicPr>
        <p:blipFill rotWithShape="1">
          <a:blip r:embed="rId3">
            <a:alphaModFix/>
          </a:blip>
          <a:srcRect t="4479"/>
          <a:stretch/>
        </p:blipFill>
        <p:spPr>
          <a:xfrm>
            <a:off x="2542213" y="2062475"/>
            <a:ext cx="7096974" cy="4618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575894" y="729658"/>
            <a:ext cx="11029500" cy="988200"/>
          </a:xfrm>
          <a:prstGeom prst="rect">
            <a:avLst/>
          </a:prstGeom>
        </p:spPr>
        <p:txBody>
          <a:bodyPr spcFirstLastPara="1" wrap="square" lIns="91425" tIns="45700" rIns="91425" bIns="45700" anchor="b" anchorCtr="0">
            <a:noAutofit/>
          </a:bodyPr>
          <a:lstStyle/>
          <a:p>
            <a:pPr marL="0" lvl="0" indent="0">
              <a:spcBef>
                <a:spcPts val="0"/>
              </a:spcBef>
              <a:spcAft>
                <a:spcPts val="0"/>
              </a:spcAft>
              <a:buNone/>
            </a:pPr>
            <a:r>
              <a:rPr lang="en-US"/>
              <a:t>Naval Base Kitsap-Bangor </a:t>
            </a:r>
            <a:endParaRPr/>
          </a:p>
        </p:txBody>
      </p:sp>
      <p:pic>
        <p:nvPicPr>
          <p:cNvPr id="115" name="Shape 115" descr="seattle bangor 2.tiff"/>
          <p:cNvPicPr preferRelativeResize="0"/>
          <p:nvPr/>
        </p:nvPicPr>
        <p:blipFill rotWithShape="1">
          <a:blip r:embed="rId3">
            <a:alphaModFix/>
          </a:blip>
          <a:srcRect l="4304" r="13390" b="4085"/>
          <a:stretch/>
        </p:blipFill>
        <p:spPr>
          <a:xfrm>
            <a:off x="5930800" y="2244100"/>
            <a:ext cx="5828700" cy="4053900"/>
          </a:xfrm>
          <a:prstGeom prst="rect">
            <a:avLst/>
          </a:prstGeom>
          <a:noFill/>
          <a:ln>
            <a:noFill/>
          </a:ln>
        </p:spPr>
      </p:pic>
      <p:cxnSp>
        <p:nvCxnSpPr>
          <p:cNvPr id="116" name="Shape 116"/>
          <p:cNvCxnSpPr/>
          <p:nvPr/>
        </p:nvCxnSpPr>
        <p:spPr>
          <a:xfrm>
            <a:off x="7026310" y="3735469"/>
            <a:ext cx="3699600" cy="1727100"/>
          </a:xfrm>
          <a:prstGeom prst="straightConnector1">
            <a:avLst/>
          </a:prstGeom>
          <a:noFill/>
          <a:ln w="22225" cap="rnd" cmpd="sng">
            <a:solidFill>
              <a:srgbClr val="3F3F3F"/>
            </a:solidFill>
            <a:prstDash val="solid"/>
            <a:round/>
            <a:headEnd type="none" w="sm" len="sm"/>
            <a:tailEnd type="none" w="sm" len="sm"/>
          </a:ln>
        </p:spPr>
      </p:cxnSp>
      <p:pic>
        <p:nvPicPr>
          <p:cNvPr id="117" name="Shape 117"/>
          <p:cNvPicPr preferRelativeResize="0"/>
          <p:nvPr/>
        </p:nvPicPr>
        <p:blipFill rotWithShape="1">
          <a:blip r:embed="rId4">
            <a:alphaModFix/>
          </a:blip>
          <a:srcRect r="16191"/>
          <a:stretch/>
        </p:blipFill>
        <p:spPr>
          <a:xfrm>
            <a:off x="479975" y="2170225"/>
            <a:ext cx="5286701" cy="42016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a:t>HANFORD - PRODUCTION</a:t>
            </a:r>
            <a:endParaRPr sz="2800" b="0" i="0" u="none" strike="noStrike" cap="none">
              <a:solidFill>
                <a:schemeClr val="lt1"/>
              </a:solidFill>
              <a:latin typeface="Cabin"/>
              <a:ea typeface="Cabin"/>
              <a:cs typeface="Cabin"/>
              <a:sym typeface="Cabin"/>
            </a:endParaRPr>
          </a:p>
        </p:txBody>
      </p:sp>
      <p:pic>
        <p:nvPicPr>
          <p:cNvPr id="124" name="Shape 124"/>
          <p:cNvPicPr preferRelativeResize="0"/>
          <p:nvPr/>
        </p:nvPicPr>
        <p:blipFill rotWithShape="1">
          <a:blip r:embed="rId3">
            <a:alphaModFix/>
          </a:blip>
          <a:srcRect/>
          <a:stretch/>
        </p:blipFill>
        <p:spPr>
          <a:xfrm>
            <a:off x="1952825" y="2001400"/>
            <a:ext cx="8058958" cy="4662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a:t>HANFORD - </a:t>
            </a:r>
            <a:r>
              <a:rPr lang="en-US" sz="2800" b="0" i="0" u="none" strike="noStrike" cap="none">
                <a:solidFill>
                  <a:schemeClr val="lt1"/>
                </a:solidFill>
                <a:latin typeface="Cabin"/>
                <a:ea typeface="Cabin"/>
                <a:cs typeface="Cabin"/>
                <a:sym typeface="Cabin"/>
              </a:rPr>
              <a:t>CLEANUP </a:t>
            </a:r>
            <a:endParaRPr sz="2800" b="0" i="0" u="none" strike="noStrike" cap="none">
              <a:solidFill>
                <a:schemeClr val="lt1"/>
              </a:solidFill>
              <a:latin typeface="Cabin"/>
              <a:ea typeface="Cabin"/>
              <a:cs typeface="Cabin"/>
              <a:sym typeface="Cabin"/>
            </a:endParaRPr>
          </a:p>
        </p:txBody>
      </p:sp>
      <p:pic>
        <p:nvPicPr>
          <p:cNvPr id="131" name="Shape 131"/>
          <p:cNvPicPr preferRelativeResize="0">
            <a:picLocks noGrp="1"/>
          </p:cNvPicPr>
          <p:nvPr>
            <p:ph type="body" idx="2"/>
          </p:nvPr>
        </p:nvPicPr>
        <p:blipFill rotWithShape="1">
          <a:blip r:embed="rId3">
            <a:alphaModFix/>
          </a:blip>
          <a:srcRect/>
          <a:stretch/>
        </p:blipFill>
        <p:spPr>
          <a:xfrm>
            <a:off x="6096001" y="2278063"/>
            <a:ext cx="5958270" cy="4224337"/>
          </a:xfrm>
          <a:prstGeom prst="rect">
            <a:avLst/>
          </a:prstGeom>
          <a:noFill/>
          <a:ln>
            <a:noFill/>
          </a:ln>
        </p:spPr>
      </p:pic>
      <p:pic>
        <p:nvPicPr>
          <p:cNvPr id="132" name="Shape 132"/>
          <p:cNvPicPr preferRelativeResize="0"/>
          <p:nvPr/>
        </p:nvPicPr>
        <p:blipFill rotWithShape="1">
          <a:blip r:embed="rId4">
            <a:alphaModFix/>
          </a:blip>
          <a:srcRect l="2852" r="9657"/>
          <a:stretch/>
        </p:blipFill>
        <p:spPr>
          <a:xfrm>
            <a:off x="315017" y="2278063"/>
            <a:ext cx="5562600" cy="4238589"/>
          </a:xfrm>
          <a:prstGeom prst="rect">
            <a:avLst/>
          </a:prstGeom>
          <a:noFill/>
          <a:ln>
            <a:noFill/>
          </a:ln>
        </p:spPr>
      </p:pic>
      <p:sp>
        <p:nvSpPr>
          <p:cNvPr id="133" name="Shape 133"/>
          <p:cNvSpPr txBox="1"/>
          <p:nvPr/>
        </p:nvSpPr>
        <p:spPr>
          <a:xfrm>
            <a:off x="315017" y="6581001"/>
            <a:ext cx="5486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bin"/>
                <a:ea typeface="Cabin"/>
                <a:cs typeface="Cabin"/>
                <a:sym typeface="Cabin"/>
              </a:rPr>
              <a:t>Photos: US Department of Energy</a:t>
            </a:r>
            <a:endParaRPr sz="1200">
              <a:solidFill>
                <a:schemeClr val="dk1"/>
              </a:solidFill>
              <a:latin typeface="Cabin"/>
              <a:ea typeface="Cabin"/>
              <a:cs typeface="Cabin"/>
              <a:sym typeface="Cabi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575894" y="729658"/>
            <a:ext cx="11029500" cy="988200"/>
          </a:xfrm>
          <a:prstGeom prst="rect">
            <a:avLst/>
          </a:prstGeom>
        </p:spPr>
        <p:txBody>
          <a:bodyPr spcFirstLastPara="1" wrap="square" lIns="91425" tIns="45700" rIns="91425" bIns="45700" anchor="b" anchorCtr="0">
            <a:noAutofit/>
          </a:bodyPr>
          <a:lstStyle/>
          <a:p>
            <a:pPr marL="0" lvl="0" indent="0">
              <a:spcBef>
                <a:spcPts val="0"/>
              </a:spcBef>
              <a:spcAft>
                <a:spcPts val="0"/>
              </a:spcAft>
              <a:buNone/>
            </a:pPr>
            <a:r>
              <a:rPr lang="en-US"/>
              <a:t>Midnite Mine - Uranium Mining </a:t>
            </a:r>
            <a:endParaRPr/>
          </a:p>
        </p:txBody>
      </p:sp>
      <p:pic>
        <p:nvPicPr>
          <p:cNvPr id="140" name="Shape 140"/>
          <p:cNvPicPr preferRelativeResize="0"/>
          <p:nvPr/>
        </p:nvPicPr>
        <p:blipFill>
          <a:blip r:embed="rId3">
            <a:alphaModFix/>
          </a:blip>
          <a:stretch>
            <a:fillRect/>
          </a:stretch>
        </p:blipFill>
        <p:spPr>
          <a:xfrm>
            <a:off x="801783" y="2314350"/>
            <a:ext cx="10577724" cy="3917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a:t>TESTING - MARSHALL ISLANDS  </a:t>
            </a:r>
            <a:endParaRPr sz="2800" b="0" i="0" u="none" strike="noStrike" cap="none">
              <a:solidFill>
                <a:schemeClr val="lt1"/>
              </a:solidFill>
              <a:latin typeface="Cabin"/>
              <a:ea typeface="Cabin"/>
              <a:cs typeface="Cabin"/>
              <a:sym typeface="Cabin"/>
            </a:endParaRPr>
          </a:p>
        </p:txBody>
      </p:sp>
      <p:pic>
        <p:nvPicPr>
          <p:cNvPr id="147" name="Shape 147"/>
          <p:cNvPicPr preferRelativeResize="0"/>
          <p:nvPr/>
        </p:nvPicPr>
        <p:blipFill rotWithShape="1">
          <a:blip r:embed="rId3">
            <a:alphaModFix/>
          </a:blip>
          <a:srcRect l="14668"/>
          <a:stretch/>
        </p:blipFill>
        <p:spPr>
          <a:xfrm>
            <a:off x="316325" y="2016525"/>
            <a:ext cx="6924075" cy="4566649"/>
          </a:xfrm>
          <a:prstGeom prst="rect">
            <a:avLst/>
          </a:prstGeom>
          <a:noFill/>
          <a:ln>
            <a:noFill/>
          </a:ln>
        </p:spPr>
      </p:pic>
      <p:sp>
        <p:nvSpPr>
          <p:cNvPr id="148" name="Shape 148"/>
          <p:cNvSpPr txBox="1"/>
          <p:nvPr/>
        </p:nvSpPr>
        <p:spPr>
          <a:xfrm>
            <a:off x="663951" y="5880800"/>
            <a:ext cx="15699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bin"/>
                <a:ea typeface="Cabin"/>
                <a:cs typeface="Cabin"/>
                <a:sym typeface="Cabin"/>
              </a:rPr>
              <a:t>Photo: Greg Nelson, Australian Broadcast Company</a:t>
            </a:r>
            <a:endParaRPr sz="1200">
              <a:solidFill>
                <a:schemeClr val="dk1"/>
              </a:solidFill>
              <a:latin typeface="Cabin"/>
              <a:ea typeface="Cabin"/>
              <a:cs typeface="Cabin"/>
              <a:sym typeface="Cabin"/>
            </a:endParaRPr>
          </a:p>
        </p:txBody>
      </p:sp>
      <p:pic>
        <p:nvPicPr>
          <p:cNvPr id="149" name="Shape 149"/>
          <p:cNvPicPr preferRelativeResize="0"/>
          <p:nvPr/>
        </p:nvPicPr>
        <p:blipFill>
          <a:blip r:embed="rId4">
            <a:alphaModFix/>
          </a:blip>
          <a:stretch>
            <a:fillRect/>
          </a:stretch>
        </p:blipFill>
        <p:spPr>
          <a:xfrm>
            <a:off x="7304225" y="2016525"/>
            <a:ext cx="4550907" cy="4566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581192" y="702156"/>
            <a:ext cx="11029500" cy="1013700"/>
          </a:xfrm>
          <a:prstGeom prst="rect">
            <a:avLst/>
          </a:prstGeom>
        </p:spPr>
        <p:txBody>
          <a:bodyPr spcFirstLastPara="1" wrap="square" lIns="91425" tIns="45700" rIns="91425" bIns="45700" anchor="b" anchorCtr="0">
            <a:noAutofit/>
          </a:bodyPr>
          <a:lstStyle/>
          <a:p>
            <a:pPr marL="0" lvl="0" indent="0">
              <a:spcBef>
                <a:spcPts val="0"/>
              </a:spcBef>
              <a:spcAft>
                <a:spcPts val="0"/>
              </a:spcAft>
              <a:buNone/>
            </a:pPr>
            <a:r>
              <a:rPr lang="en-US"/>
              <a:t>BOEING - PRODUCTION </a:t>
            </a:r>
            <a:endParaRPr/>
          </a:p>
        </p:txBody>
      </p:sp>
      <p:pic>
        <p:nvPicPr>
          <p:cNvPr id="156" name="Shape 156"/>
          <p:cNvPicPr preferRelativeResize="0"/>
          <p:nvPr/>
        </p:nvPicPr>
        <p:blipFill>
          <a:blip r:embed="rId3">
            <a:alphaModFix/>
          </a:blip>
          <a:stretch>
            <a:fillRect/>
          </a:stretch>
        </p:blipFill>
        <p:spPr>
          <a:xfrm>
            <a:off x="1420588" y="1938756"/>
            <a:ext cx="9350819" cy="48373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a:t>OUR COALITION</a:t>
            </a:r>
            <a:endParaRPr sz="2800" b="0" i="0" u="none" strike="noStrike" cap="none">
              <a:solidFill>
                <a:schemeClr val="lt1"/>
              </a:solidFill>
              <a:latin typeface="Cabin"/>
              <a:ea typeface="Cabin"/>
              <a:cs typeface="Cabin"/>
              <a:sym typeface="Cabin"/>
            </a:endParaRPr>
          </a:p>
        </p:txBody>
      </p:sp>
      <p:pic>
        <p:nvPicPr>
          <p:cNvPr id="163" name="Shape 163"/>
          <p:cNvPicPr preferRelativeResize="0"/>
          <p:nvPr/>
        </p:nvPicPr>
        <p:blipFill rotWithShape="1">
          <a:blip r:embed="rId3">
            <a:alphaModFix/>
          </a:blip>
          <a:srcRect/>
          <a:stretch/>
        </p:blipFill>
        <p:spPr>
          <a:xfrm>
            <a:off x="6779204" y="2349000"/>
            <a:ext cx="3849424" cy="3849452"/>
          </a:xfrm>
          <a:prstGeom prst="rect">
            <a:avLst/>
          </a:prstGeom>
          <a:noFill/>
          <a:ln>
            <a:noFill/>
          </a:ln>
        </p:spPr>
      </p:pic>
      <p:pic>
        <p:nvPicPr>
          <p:cNvPr id="164" name="Shape 164"/>
          <p:cNvPicPr preferRelativeResize="0"/>
          <p:nvPr/>
        </p:nvPicPr>
        <p:blipFill>
          <a:blip r:embed="rId4">
            <a:alphaModFix/>
          </a:blip>
          <a:stretch>
            <a:fillRect/>
          </a:stretch>
        </p:blipFill>
        <p:spPr>
          <a:xfrm>
            <a:off x="948124" y="2148788"/>
            <a:ext cx="5499821" cy="4249875"/>
          </a:xfrm>
          <a:prstGeom prst="rect">
            <a:avLst/>
          </a:prstGeom>
          <a:noFill/>
          <a:ln>
            <a:noFill/>
          </a:ln>
        </p:spPr>
      </p:pic>
    </p:spTree>
  </p:cSld>
  <p:clrMapOvr>
    <a:masterClrMapping/>
  </p:clrMapOvr>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1327</Words>
  <Application>Microsoft Office PowerPoint</Application>
  <PresentationFormat>Widescreen</PresentationFormat>
  <Paragraphs>102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Cabin</vt:lpstr>
      <vt:lpstr>Noto Sans Symbols</vt:lpstr>
      <vt:lpstr>Calibri</vt:lpstr>
      <vt:lpstr>Arial</vt:lpstr>
      <vt:lpstr>Dividend</vt:lpstr>
      <vt:lpstr>NUCLEAR WEAPONS AND WA STATE </vt:lpstr>
      <vt:lpstr>NUCLEAR WEAPONS IN WASHINGTON</vt:lpstr>
      <vt:lpstr>Naval Base Kitsap-Bangor </vt:lpstr>
      <vt:lpstr>HANFORD - PRODUCTION</vt:lpstr>
      <vt:lpstr>HANFORD - CLEANUP </vt:lpstr>
      <vt:lpstr>Midnite Mine - Uranium Mining </vt:lpstr>
      <vt:lpstr>TESTING - MARSHALL ISLANDS  </vt:lpstr>
      <vt:lpstr>BOEING - PRODUCTION </vt:lpstr>
      <vt:lpstr>OUR COALITION</vt:lpstr>
      <vt:lpstr>WHAT WE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WEAPONS AND WA STATE </dc:title>
  <dc:creator>Powell</dc:creator>
  <cp:lastModifiedBy>Powel</cp:lastModifiedBy>
  <cp:revision>1</cp:revision>
  <dcterms:modified xsi:type="dcterms:W3CDTF">2018-07-03T20:34:19Z</dcterms:modified>
</cp:coreProperties>
</file>