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30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303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301" r:id="rId44"/>
    <p:sldId id="302" r:id="rId45"/>
    <p:sldId id="30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3EAF1-B4FB-4002-B3E0-D458D0685F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552842-8CBA-454A-ACB1-8176A8B76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42DDE-D62B-4983-8514-2B9E58219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4DBFC-E0EC-40CA-BE57-6836E5CB73E2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55BEE-9A0F-4C53-8E8C-FE6F638D5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3B524-BF49-4BE6-AB43-D32423C4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2E71-4BAD-40FD-884D-244EF11C6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05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3B34D-70FD-46E9-B0EE-731AC472B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74C69D-3A58-4644-9EFB-F0B7B05A9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CE607-E407-4FF5-A038-47A7A7EC5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4DBFC-E0EC-40CA-BE57-6836E5CB73E2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8BEDC-3432-4660-BF24-221DC372A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F1EDF-DB24-4FA7-ADA9-C0C3DFF2D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2E71-4BAD-40FD-884D-244EF11C6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81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CAD1D4-41C3-4677-96E6-A46DF614F9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C8BAF1-AF67-4C36-A184-08DCA79F9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F9A60-F8E7-4033-878F-0DEFFEF08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4DBFC-E0EC-40CA-BE57-6836E5CB73E2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D61EF-E698-485A-B5D8-3E684B677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43C32-2312-4B93-800A-D861F0705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2E71-4BAD-40FD-884D-244EF11C6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47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A4385-20A1-48B0-AF6E-82D27A7DE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83F92-5051-4F74-90CE-5185EA6E1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74832-2B11-478F-A0FD-774931A40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4DBFC-E0EC-40CA-BE57-6836E5CB73E2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DBD8C-D4B0-4731-9EE8-0FDA0E90B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B43F7-DAD6-4F3B-9341-B9793F10F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2E71-4BAD-40FD-884D-244EF11C6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27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65CC1-896C-42CF-BE8D-02694C53A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053FFA-90E8-45D2-94E3-8D39FBDA7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810B3-8C50-433A-A8F7-4B3288DB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4DBFC-E0EC-40CA-BE57-6836E5CB73E2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1F8BD-694C-4D7B-A541-EEA237609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0A281-11FB-4994-9800-D6A23AD39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2E71-4BAD-40FD-884D-244EF11C6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84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14BAD-3C51-43C6-95D3-701792E30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0F871-1E17-4B29-B584-BC49735B9D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6285F4-D0C0-4BE2-9112-7BB86D6FB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CF116-C57C-483C-B380-0BEC76D16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4DBFC-E0EC-40CA-BE57-6836E5CB73E2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02CB9-2405-4D97-AC2B-D89946D88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6E10B6-A8C3-4300-B877-F478C9A46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2E71-4BAD-40FD-884D-244EF11C6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80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34187-167E-41C8-855E-E318F14FE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9BA9-C07D-4CAB-AEDE-51E954081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369470-8708-4FE7-A1D3-C2418AA4BB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B46DA-61E9-46DD-A1FD-FEDF50110E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8FDFBF-E0A2-4790-9B53-62DAE106DC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CB33AA-A359-44FE-B128-93B908E9A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4DBFC-E0EC-40CA-BE57-6836E5CB73E2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EE0E5D-778A-413E-81DB-406A06750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F24A80-F7E4-42C1-83D6-66C1AF77D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2E71-4BAD-40FD-884D-244EF11C6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48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D66C7-2F2E-4E77-B9BC-0E6692AD2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207557-298F-49BC-9564-CB3370082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4DBFC-E0EC-40CA-BE57-6836E5CB73E2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85D7AA-DF46-42DA-A5A6-130D9281D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A1897A-719D-4920-A0ED-F057B9C0A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2E71-4BAD-40FD-884D-244EF11C6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27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CCC0F-A907-4D69-8A45-3236A3641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4DBFC-E0EC-40CA-BE57-6836E5CB73E2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5D803-CA1A-4AA4-B272-ED7A6C53B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27B46-2BD3-4951-ACE3-B1FCB61FE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2E71-4BAD-40FD-884D-244EF11C6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18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1137A-9F0B-46F4-AFDA-D8464350E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EFDDA-A0CE-4226-BDA5-9A20F595E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F46E2-015F-4E6C-8720-174E559C6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707BE5-7FC0-483E-9EBD-B16F144D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4DBFC-E0EC-40CA-BE57-6836E5CB73E2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7AE42B-3AE9-4168-A48D-BAC289779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AA4157-A292-4046-B9F3-5E6AA961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2E71-4BAD-40FD-884D-244EF11C6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1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E67CE-5265-4C42-8DD4-F9CB7924A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A95CC4-1210-4EB1-98F5-1C0903DC49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CE36D8-01CD-4570-977B-72CB1A65F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D10CE8-EB0F-4079-B262-A6EE48827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4DBFC-E0EC-40CA-BE57-6836E5CB73E2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C197E6-998A-481B-B24A-D9B840B57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13BC2-0CA2-4A5D-BAFE-AEAEE45DD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32E71-4BAD-40FD-884D-244EF11C6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07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F9E67D-8A80-4B3F-B676-43C374C25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D245D-6CAD-47C5-9432-0B1FA353E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9C45C-6250-48FD-BCC9-A1582C499C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4DBFC-E0EC-40CA-BE57-6836E5CB73E2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53107-182F-4D27-81D3-E89CA0FABC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E9C93-B661-48E2-929C-D6660E4B82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32E71-4BAD-40FD-884D-244EF11C6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3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on a dirt road&#10;&#10;Description automatically generated">
            <a:extLst>
              <a:ext uri="{FF2B5EF4-FFF2-40B4-BE49-F238E27FC236}">
                <a16:creationId xmlns:a16="http://schemas.microsoft.com/office/drawing/2014/main" id="{7569D4B1-2FA7-41C1-8D0C-3301F000E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060" y="1242873"/>
            <a:ext cx="6867628" cy="54737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4A8A54-C3A1-4F4D-B47A-ABEED43FFE26}"/>
              </a:ext>
            </a:extLst>
          </p:cNvPr>
          <p:cNvSpPr txBox="1"/>
          <p:nvPr/>
        </p:nvSpPr>
        <p:spPr>
          <a:xfrm>
            <a:off x="3022060" y="482898"/>
            <a:ext cx="62805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Intended Consequences</a:t>
            </a:r>
          </a:p>
        </p:txBody>
      </p:sp>
    </p:spTree>
    <p:extLst>
      <p:ext uri="{BB962C8B-B14F-4D97-AF65-F5344CB8AC3E}">
        <p14:creationId xmlns:p14="http://schemas.microsoft.com/office/powerpoint/2010/main" val="902489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building, preparing&#10;&#10;Description automatically generated">
            <a:extLst>
              <a:ext uri="{FF2B5EF4-FFF2-40B4-BE49-F238E27FC236}">
                <a16:creationId xmlns:a16="http://schemas.microsoft.com/office/drawing/2014/main" id="{4E75391A-EEE7-49FC-92E2-1B44819DC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03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45222076-A963-48B2-A0F5-CB4DD97A4C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21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ACCD878C-77D8-47B6-8B61-94A96D5F0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1" y="0"/>
            <a:ext cx="11505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46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1075E646-FF7E-480A-8C7E-B4B298B67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" y="0"/>
            <a:ext cx="12188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43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, floor&#10;&#10;Description automatically generated">
            <a:extLst>
              <a:ext uri="{FF2B5EF4-FFF2-40B4-BE49-F238E27FC236}">
                <a16:creationId xmlns:a16="http://schemas.microsoft.com/office/drawing/2014/main" id="{C8963D3D-B30F-45E6-8DE8-768D332D3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68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, table, sitting&#10;&#10;Description automatically generated">
            <a:extLst>
              <a:ext uri="{FF2B5EF4-FFF2-40B4-BE49-F238E27FC236}">
                <a16:creationId xmlns:a16="http://schemas.microsoft.com/office/drawing/2014/main" id="{A9553CBC-2E6C-40ED-971D-3F3D50CDB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76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560F67BA-FDEA-4764-9384-27E336558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32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4EBEA2B1-C3EB-4893-A901-64266F324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25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A2C81005-C7CF-44F7-AB2A-0D5DA112B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74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&#10;&#10;Description automatically generated">
            <a:extLst>
              <a:ext uri="{FF2B5EF4-FFF2-40B4-BE49-F238E27FC236}">
                <a16:creationId xmlns:a16="http://schemas.microsoft.com/office/drawing/2014/main" id="{32DB916C-F247-47B0-914C-B0535FE8C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79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255D743-18F3-48DF-993E-0E39CFAE5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08" y="0"/>
            <a:ext cx="10604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38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kitchen with a table in a room&#10;&#10;Description automatically generated">
            <a:extLst>
              <a:ext uri="{FF2B5EF4-FFF2-40B4-BE49-F238E27FC236}">
                <a16:creationId xmlns:a16="http://schemas.microsoft.com/office/drawing/2014/main" id="{3D8D32B7-5568-432C-9C06-C7AEBDE23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31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&#10;&#10;Description automatically generated">
            <a:extLst>
              <a:ext uri="{FF2B5EF4-FFF2-40B4-BE49-F238E27FC236}">
                <a16:creationId xmlns:a16="http://schemas.microsoft.com/office/drawing/2014/main" id="{71726973-14BB-4EF5-A539-DC2AF86F4B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1" b="23645"/>
          <a:stretch/>
        </p:blipFill>
        <p:spPr>
          <a:xfrm>
            <a:off x="2819400" y="71437"/>
            <a:ext cx="6858000" cy="678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44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yellow building&#10;&#10;Description automatically generated">
            <a:extLst>
              <a:ext uri="{FF2B5EF4-FFF2-40B4-BE49-F238E27FC236}">
                <a16:creationId xmlns:a16="http://schemas.microsoft.com/office/drawing/2014/main" id="{851769C4-524F-402D-A79C-A0D7478F3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45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ain traveling down train tracks near a field&#10;&#10;Description automatically generated">
            <a:extLst>
              <a:ext uri="{FF2B5EF4-FFF2-40B4-BE49-F238E27FC236}">
                <a16:creationId xmlns:a16="http://schemas.microsoft.com/office/drawing/2014/main" id="{62A08F11-F147-4939-95B7-9567F1E0D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93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7B204CAC-D696-430E-832D-FA1FD3EE8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87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2994E428-B519-44C6-89E3-874F64B207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2" b="2500"/>
          <a:stretch/>
        </p:blipFill>
        <p:spPr>
          <a:xfrm>
            <a:off x="3112734" y="1"/>
            <a:ext cx="6345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37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E5FD339-C661-4ECF-BD8C-3FE71563F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56" y="0"/>
            <a:ext cx="6012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23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31FC608-2535-406C-9B58-E3CD8508D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42" y="342900"/>
            <a:ext cx="9445960" cy="610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52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1794945-297D-456E-B4F8-92503E2A3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74" y="323850"/>
            <a:ext cx="9906775" cy="609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95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0056457-17B1-48B3-B113-48B9A3ED7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27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text&#10;&#10;Description automatically generated">
            <a:extLst>
              <a:ext uri="{FF2B5EF4-FFF2-40B4-BE49-F238E27FC236}">
                <a16:creationId xmlns:a16="http://schemas.microsoft.com/office/drawing/2014/main" id="{3B046E2C-1E1D-4154-B025-A79012CCA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4864"/>
            <a:ext cx="7772400" cy="67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126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kating, wall&#10;&#10;Description automatically generated">
            <a:extLst>
              <a:ext uri="{FF2B5EF4-FFF2-40B4-BE49-F238E27FC236}">
                <a16:creationId xmlns:a16="http://schemas.microsoft.com/office/drawing/2014/main" id="{5EED7575-BF51-426A-8BFD-0BB201FA8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411" y="0"/>
            <a:ext cx="9823002" cy="69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68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building, outdoor&#10;&#10;Description automatically generated">
            <a:extLst>
              <a:ext uri="{FF2B5EF4-FFF2-40B4-BE49-F238E27FC236}">
                <a16:creationId xmlns:a16="http://schemas.microsoft.com/office/drawing/2014/main" id="{06F5E9EC-9FBB-43A2-A3AA-808211BED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17" y="0"/>
            <a:ext cx="11200174" cy="737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74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29F151CA-9C66-41AE-9041-65C0CE6D5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694" y="152399"/>
            <a:ext cx="8964706" cy="692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239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2886025-8D1E-4751-9093-2D7F21005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51" y="85878"/>
            <a:ext cx="3036162" cy="6472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70D5E2-66B7-47D8-AD72-086558960117}"/>
              </a:ext>
            </a:extLst>
          </p:cNvPr>
          <p:cNvSpPr txBox="1"/>
          <p:nvPr/>
        </p:nvSpPr>
        <p:spPr>
          <a:xfrm>
            <a:off x="1393794" y="2405849"/>
            <a:ext cx="5264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UNINTENDED CONSEQUENCES</a:t>
            </a:r>
          </a:p>
        </p:txBody>
      </p:sp>
    </p:spTree>
    <p:extLst>
      <p:ext uri="{BB962C8B-B14F-4D97-AF65-F5344CB8AC3E}">
        <p14:creationId xmlns:p14="http://schemas.microsoft.com/office/powerpoint/2010/main" val="9582870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FCD66F0-9EA6-40F4-9646-60D0E9D3D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328" y="1"/>
            <a:ext cx="8226372" cy="679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13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294642FB-C5C7-4825-8EEA-92DC912ED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867" y="0"/>
            <a:ext cx="5948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52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83AB379-0E84-4B99-93C6-E671A7B07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327" y="0"/>
            <a:ext cx="6409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534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821F20-F9F4-44A2-8AC0-2D4F5CACE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11945244" cy="687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737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DC586F6-5EDB-4293-97EF-92A63E336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720" y="0"/>
            <a:ext cx="6224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046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614D69-E904-4488-BC97-CE86D053D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815" y="447675"/>
            <a:ext cx="7287185" cy="563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70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A385103-C5F7-4951-A6E7-0197430DA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537" y="0"/>
            <a:ext cx="6356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156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D4004A8-A405-41EA-9B91-47966C724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304800"/>
            <a:ext cx="7967382" cy="615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774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3540449-D9BB-428B-A0DD-A77E0256A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3" y="212579"/>
            <a:ext cx="8291792" cy="640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667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ntage photo of a person&#10;&#10;Description automatically generated">
            <a:extLst>
              <a:ext uri="{FF2B5EF4-FFF2-40B4-BE49-F238E27FC236}">
                <a16:creationId xmlns:a16="http://schemas.microsoft.com/office/drawing/2014/main" id="{1A1CC4C5-DFFB-4B73-87FF-6B7854358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138978"/>
            <a:ext cx="8695204" cy="671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4893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2B9ACFB-A54F-4CE5-846E-9FEF1493A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51" y="533399"/>
            <a:ext cx="10082721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51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AA348FF1-ED85-4A87-97E1-2533696CD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75" y="239524"/>
            <a:ext cx="9037275" cy="661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400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AB531C7B-1C7D-4E0E-B0DF-219797D7A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11430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36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that has a sign on the side of a building&#10;&#10;Description automatically generated">
            <a:extLst>
              <a:ext uri="{FF2B5EF4-FFF2-40B4-BE49-F238E27FC236}">
                <a16:creationId xmlns:a16="http://schemas.microsoft.com/office/drawing/2014/main" id="{5FB8C7A6-9AC0-4557-9BE6-61543FCC8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" y="0"/>
            <a:ext cx="121863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77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uck is parked in front of a building&#10;&#10;Description automatically generated">
            <a:extLst>
              <a:ext uri="{FF2B5EF4-FFF2-40B4-BE49-F238E27FC236}">
                <a16:creationId xmlns:a16="http://schemas.microsoft.com/office/drawing/2014/main" id="{AE73D113-807D-4DCF-9815-718E6727D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09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ntage photo of a factory&#10;&#10;Description automatically generated">
            <a:extLst>
              <a:ext uri="{FF2B5EF4-FFF2-40B4-BE49-F238E27FC236}">
                <a16:creationId xmlns:a16="http://schemas.microsoft.com/office/drawing/2014/main" id="{34899CBC-4440-46C4-811E-94B8D37F2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6" y="85725"/>
            <a:ext cx="10131369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14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7832EAD7-7836-4183-AAF4-96794EBCE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31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1CA85C53-00CE-4DF2-848D-BF976217F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692" y="0"/>
            <a:ext cx="3856616" cy="6858000"/>
          </a:xfrm>
          <a:prstGeom prst="rect">
            <a:avLst/>
          </a:prstGeom>
        </p:spPr>
      </p:pic>
      <p:pic>
        <p:nvPicPr>
          <p:cNvPr id="5" name="Picture 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926B1C85-A04D-467E-A761-7E5ED1CBB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" y="0"/>
            <a:ext cx="12179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9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4</Words>
  <Application>Microsoft Office PowerPoint</Application>
  <PresentationFormat>Widescreen</PresentationFormat>
  <Paragraphs>2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tracy powell</dc:creator>
  <cp:lastModifiedBy>tracy powell</cp:lastModifiedBy>
  <cp:revision>14</cp:revision>
  <dcterms:created xsi:type="dcterms:W3CDTF">2019-08-28T18:19:23Z</dcterms:created>
  <dcterms:modified xsi:type="dcterms:W3CDTF">2019-09-10T22:25:10Z</dcterms:modified>
</cp:coreProperties>
</file>